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A3A99-E5A3-4832-96D8-B07008F94230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17CDB9DB-6F78-4C53-8039-276B348783A3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  <a:latin typeface="Comic Sans MS" pitchFamily="66" charset="0"/>
            </a:rPr>
            <a:t>Koleksi Feces Segar, timbang ± 5 gram</a:t>
          </a:r>
          <a:endParaRPr lang="id-ID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95CEF76D-FEC4-48BA-B66F-D0FD5C294ADE}" type="parTrans" cxnId="{DB3E71B9-D9F4-4703-B77F-2AE280910671}">
      <dgm:prSet/>
      <dgm:spPr/>
      <dgm:t>
        <a:bodyPr/>
        <a:lstStyle/>
        <a:p>
          <a:endParaRPr lang="id-ID"/>
        </a:p>
      </dgm:t>
    </dgm:pt>
    <dgm:pt modelId="{5B159C1A-D4ED-4833-9C4F-49ABE064A4B5}" type="sibTrans" cxnId="{DB3E71B9-D9F4-4703-B77F-2AE280910671}">
      <dgm:prSet/>
      <dgm:spPr/>
      <dgm:t>
        <a:bodyPr/>
        <a:lstStyle/>
        <a:p>
          <a:endParaRPr lang="id-ID"/>
        </a:p>
      </dgm:t>
    </dgm:pt>
    <dgm:pt modelId="{EE1C4F3F-13A1-4014-A965-DDD7144BF608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  <a:latin typeface="Comic Sans MS" pitchFamily="66" charset="0"/>
            </a:rPr>
            <a:t>+ NaCl jenuh sampai </a:t>
          </a:r>
          <a:r>
            <a:rPr lang="id-ID" sz="2000" b="1" dirty="0" smtClean="0">
              <a:solidFill>
                <a:schemeClr val="tx1"/>
              </a:solidFill>
              <a:latin typeface="Comic Sans MS" pitchFamily="66" charset="0"/>
              <a:cs typeface="Calibri"/>
            </a:rPr>
            <a:t>± 200 cc, aduk dengan bantuan Vibromix selama 10’</a:t>
          </a:r>
          <a:endParaRPr lang="id-ID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BC40D302-4E4F-420F-AEF0-7572CD445437}" type="parTrans" cxnId="{38F60FB1-A911-4310-B733-D2AA2BEB640F}">
      <dgm:prSet/>
      <dgm:spPr/>
      <dgm:t>
        <a:bodyPr/>
        <a:lstStyle/>
        <a:p>
          <a:endParaRPr lang="id-ID"/>
        </a:p>
      </dgm:t>
    </dgm:pt>
    <dgm:pt modelId="{C9C0A8FB-CE4E-4BA3-BD29-206E1928D44F}" type="sibTrans" cxnId="{38F60FB1-A911-4310-B733-D2AA2BEB640F}">
      <dgm:prSet/>
      <dgm:spPr/>
      <dgm:t>
        <a:bodyPr/>
        <a:lstStyle/>
        <a:p>
          <a:endParaRPr lang="id-ID"/>
        </a:p>
      </dgm:t>
    </dgm:pt>
    <dgm:pt modelId="{BA520144-A1B2-4CC1-9C01-1D243D0EF89F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  <a:latin typeface="Comic Sans MS" pitchFamily="66" charset="0"/>
            </a:rPr>
            <a:t>Ambil sebanyak  </a:t>
          </a:r>
          <a:r>
            <a:rPr lang="id-ID" sz="2000" b="1" dirty="0" smtClean="0">
              <a:solidFill>
                <a:schemeClr val="tx1"/>
              </a:solidFill>
              <a:latin typeface="Comic Sans MS" pitchFamily="66" charset="0"/>
              <a:cs typeface="Calibri"/>
            </a:rPr>
            <a:t>± 2cc, masukkan ke dlm kamar hitung McMaster , diamkan 5’</a:t>
          </a:r>
          <a:endParaRPr lang="id-ID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1D14CFC1-9FE6-4C97-B017-310BAADFB610}" type="parTrans" cxnId="{CDE0FE45-8416-4989-830B-C2629C87DF65}">
      <dgm:prSet/>
      <dgm:spPr/>
      <dgm:t>
        <a:bodyPr/>
        <a:lstStyle/>
        <a:p>
          <a:endParaRPr lang="id-ID"/>
        </a:p>
      </dgm:t>
    </dgm:pt>
    <dgm:pt modelId="{321BE9ED-CF07-4052-ABC9-77351AFEA2A9}" type="sibTrans" cxnId="{CDE0FE45-8416-4989-830B-C2629C87DF65}">
      <dgm:prSet/>
      <dgm:spPr/>
      <dgm:t>
        <a:bodyPr/>
        <a:lstStyle/>
        <a:p>
          <a:endParaRPr lang="id-ID"/>
        </a:p>
      </dgm:t>
    </dgm:pt>
    <dgm:pt modelId="{89F811AF-BC21-4EA6-BCBE-D95915D85634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  <a:latin typeface="Comic Sans MS" pitchFamily="66" charset="0"/>
            </a:rPr>
            <a:t>Determinasi jenis telur cacing dan atau penghitungan telur cacing</a:t>
          </a:r>
          <a:endParaRPr lang="id-ID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8545AD04-E238-4D71-BF15-8FA8F3209BC0}" type="parTrans" cxnId="{88FA5BA3-6636-45E8-84DD-1DF646391FCC}">
      <dgm:prSet/>
      <dgm:spPr/>
      <dgm:t>
        <a:bodyPr/>
        <a:lstStyle/>
        <a:p>
          <a:endParaRPr lang="id-ID"/>
        </a:p>
      </dgm:t>
    </dgm:pt>
    <dgm:pt modelId="{A417A503-3961-4F1D-823A-CFB0DB56A466}" type="sibTrans" cxnId="{88FA5BA3-6636-45E8-84DD-1DF646391FCC}">
      <dgm:prSet/>
      <dgm:spPr/>
      <dgm:t>
        <a:bodyPr/>
        <a:lstStyle/>
        <a:p>
          <a:endParaRPr lang="id-ID"/>
        </a:p>
      </dgm:t>
    </dgm:pt>
    <dgm:pt modelId="{AF48142B-9E13-457B-BDE1-38547E0BB1C7}">
      <dgm:prSet phldrT="[Text]" custT="1"/>
      <dgm:spPr/>
      <dgm:t>
        <a:bodyPr/>
        <a:lstStyle/>
        <a:p>
          <a:r>
            <a:rPr lang="id-ID" sz="2000" b="1" dirty="0" smtClean="0">
              <a:solidFill>
                <a:schemeClr val="tx1"/>
              </a:solidFill>
              <a:latin typeface="Comic Sans MS" pitchFamily="66" charset="0"/>
            </a:rPr>
            <a:t>Periksa di bawah mikroskop </a:t>
          </a:r>
          <a:endParaRPr lang="id-ID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A623918E-D615-4798-95C7-FD938ED3E477}" type="parTrans" cxnId="{A20F36F5-D555-47E7-8217-EE4EE9755446}">
      <dgm:prSet/>
      <dgm:spPr/>
      <dgm:t>
        <a:bodyPr/>
        <a:lstStyle/>
        <a:p>
          <a:endParaRPr lang="id-ID"/>
        </a:p>
      </dgm:t>
    </dgm:pt>
    <dgm:pt modelId="{B767A3B6-D7CC-4AED-B32E-6ACDCD7158FF}" type="sibTrans" cxnId="{A20F36F5-D555-47E7-8217-EE4EE9755446}">
      <dgm:prSet/>
      <dgm:spPr/>
      <dgm:t>
        <a:bodyPr/>
        <a:lstStyle/>
        <a:p>
          <a:endParaRPr lang="id-ID"/>
        </a:p>
      </dgm:t>
    </dgm:pt>
    <dgm:pt modelId="{69851A65-53DF-440F-9F3E-529CAE8DC391}" type="pres">
      <dgm:prSet presAssocID="{F41A3A99-E5A3-4832-96D8-B07008F94230}" presName="outerComposite" presStyleCnt="0">
        <dgm:presLayoutVars>
          <dgm:chMax val="5"/>
          <dgm:dir/>
          <dgm:resizeHandles val="exact"/>
        </dgm:presLayoutVars>
      </dgm:prSet>
      <dgm:spPr/>
    </dgm:pt>
    <dgm:pt modelId="{6AFBA8FC-19F9-4881-82DA-427EBF8F0477}" type="pres">
      <dgm:prSet presAssocID="{F41A3A99-E5A3-4832-96D8-B07008F94230}" presName="dummyMaxCanvas" presStyleCnt="0">
        <dgm:presLayoutVars/>
      </dgm:prSet>
      <dgm:spPr/>
    </dgm:pt>
    <dgm:pt modelId="{061E3B4A-21AF-413C-AAD2-E40FC772BE0D}" type="pres">
      <dgm:prSet presAssocID="{F41A3A99-E5A3-4832-96D8-B07008F94230}" presName="FiveNodes_1" presStyleLbl="node1" presStyleIdx="0" presStyleCnt="5">
        <dgm:presLayoutVars>
          <dgm:bulletEnabled val="1"/>
        </dgm:presLayoutVars>
      </dgm:prSet>
      <dgm:spPr/>
    </dgm:pt>
    <dgm:pt modelId="{357C4B52-1AAF-4B88-B7F7-28F35DF85E61}" type="pres">
      <dgm:prSet presAssocID="{F41A3A99-E5A3-4832-96D8-B07008F9423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26A48F-6770-4CB1-8708-B2A7EE309F30}" type="pres">
      <dgm:prSet presAssocID="{F41A3A99-E5A3-4832-96D8-B07008F9423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FE7789-73A7-42AB-A56B-4AF66B02258C}" type="pres">
      <dgm:prSet presAssocID="{F41A3A99-E5A3-4832-96D8-B07008F9423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48CCE9-32DA-460A-AE1F-080302B38311}" type="pres">
      <dgm:prSet presAssocID="{F41A3A99-E5A3-4832-96D8-B07008F94230}" presName="FiveNodes_5" presStyleLbl="node1" presStyleIdx="4" presStyleCnt="5">
        <dgm:presLayoutVars>
          <dgm:bulletEnabled val="1"/>
        </dgm:presLayoutVars>
      </dgm:prSet>
      <dgm:spPr/>
    </dgm:pt>
    <dgm:pt modelId="{E8083133-5448-42F8-91A9-79FFF61644A9}" type="pres">
      <dgm:prSet presAssocID="{F41A3A99-E5A3-4832-96D8-B07008F94230}" presName="FiveConn_1-2" presStyleLbl="fgAccFollowNode1" presStyleIdx="0" presStyleCnt="4">
        <dgm:presLayoutVars>
          <dgm:bulletEnabled val="1"/>
        </dgm:presLayoutVars>
      </dgm:prSet>
      <dgm:spPr/>
    </dgm:pt>
    <dgm:pt modelId="{C452FA3D-23FA-4582-B876-1546B1E5578C}" type="pres">
      <dgm:prSet presAssocID="{F41A3A99-E5A3-4832-96D8-B07008F94230}" presName="FiveConn_2-3" presStyleLbl="fgAccFollowNode1" presStyleIdx="1" presStyleCnt="4">
        <dgm:presLayoutVars>
          <dgm:bulletEnabled val="1"/>
        </dgm:presLayoutVars>
      </dgm:prSet>
      <dgm:spPr/>
    </dgm:pt>
    <dgm:pt modelId="{5608E149-1F2A-41BD-890F-F77F5D25F37B}" type="pres">
      <dgm:prSet presAssocID="{F41A3A99-E5A3-4832-96D8-B07008F94230}" presName="FiveConn_3-4" presStyleLbl="fgAccFollowNode1" presStyleIdx="2" presStyleCnt="4">
        <dgm:presLayoutVars>
          <dgm:bulletEnabled val="1"/>
        </dgm:presLayoutVars>
      </dgm:prSet>
      <dgm:spPr/>
    </dgm:pt>
    <dgm:pt modelId="{9A36979B-E39C-40C4-B2AE-05FC777C8D79}" type="pres">
      <dgm:prSet presAssocID="{F41A3A99-E5A3-4832-96D8-B07008F94230}" presName="FiveConn_4-5" presStyleLbl="fgAccFollowNode1" presStyleIdx="3" presStyleCnt="4">
        <dgm:presLayoutVars>
          <dgm:bulletEnabled val="1"/>
        </dgm:presLayoutVars>
      </dgm:prSet>
      <dgm:spPr/>
    </dgm:pt>
    <dgm:pt modelId="{81F01596-AFF9-47D2-A3A9-A88A51166F60}" type="pres">
      <dgm:prSet presAssocID="{F41A3A99-E5A3-4832-96D8-B07008F94230}" presName="FiveNodes_1_text" presStyleLbl="node1" presStyleIdx="4" presStyleCnt="5">
        <dgm:presLayoutVars>
          <dgm:bulletEnabled val="1"/>
        </dgm:presLayoutVars>
      </dgm:prSet>
      <dgm:spPr/>
    </dgm:pt>
    <dgm:pt modelId="{46B4B728-DEC4-4C54-839E-C45E7A4792BB}" type="pres">
      <dgm:prSet presAssocID="{F41A3A99-E5A3-4832-96D8-B07008F9423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69C0B7-4BB9-4BCB-BF39-2ECCC288D617}" type="pres">
      <dgm:prSet presAssocID="{F41A3A99-E5A3-4832-96D8-B07008F9423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2D2AAF-69BD-4DC7-93D8-D922B7A4E4B7}" type="pres">
      <dgm:prSet presAssocID="{F41A3A99-E5A3-4832-96D8-B07008F9423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2BD70D-2DEB-4D1B-809D-F10C01571C28}" type="pres">
      <dgm:prSet presAssocID="{F41A3A99-E5A3-4832-96D8-B07008F9423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0184676-7834-4313-99EF-8B01B1F00BC1}" type="presOf" srcId="{BA520144-A1B2-4CC1-9C01-1D243D0EF89F}" destId="{D626A48F-6770-4CB1-8708-B2A7EE309F30}" srcOrd="0" destOrd="0" presId="urn:microsoft.com/office/officeart/2005/8/layout/vProcess5"/>
    <dgm:cxn modelId="{DB3E71B9-D9F4-4703-B77F-2AE280910671}" srcId="{F41A3A99-E5A3-4832-96D8-B07008F94230}" destId="{17CDB9DB-6F78-4C53-8039-276B348783A3}" srcOrd="0" destOrd="0" parTransId="{95CEF76D-FEC4-48BA-B66F-D0FD5C294ADE}" sibTransId="{5B159C1A-D4ED-4833-9C4F-49ABE064A4B5}"/>
    <dgm:cxn modelId="{CDE0FE45-8416-4989-830B-C2629C87DF65}" srcId="{F41A3A99-E5A3-4832-96D8-B07008F94230}" destId="{BA520144-A1B2-4CC1-9C01-1D243D0EF89F}" srcOrd="2" destOrd="0" parTransId="{1D14CFC1-9FE6-4C97-B017-310BAADFB610}" sibTransId="{321BE9ED-CF07-4052-ABC9-77351AFEA2A9}"/>
    <dgm:cxn modelId="{D023BA82-50DC-4595-9781-BD15FE712DD1}" type="presOf" srcId="{5B159C1A-D4ED-4833-9C4F-49ABE064A4B5}" destId="{E8083133-5448-42F8-91A9-79FFF61644A9}" srcOrd="0" destOrd="0" presId="urn:microsoft.com/office/officeart/2005/8/layout/vProcess5"/>
    <dgm:cxn modelId="{BB1C1D06-731C-4C02-84EF-2220C342A3B8}" type="presOf" srcId="{B767A3B6-D7CC-4AED-B32E-6ACDCD7158FF}" destId="{9A36979B-E39C-40C4-B2AE-05FC777C8D79}" srcOrd="0" destOrd="0" presId="urn:microsoft.com/office/officeart/2005/8/layout/vProcess5"/>
    <dgm:cxn modelId="{292D3969-0F9F-48BC-AC82-1D36EE89BB8F}" type="presOf" srcId="{BA520144-A1B2-4CC1-9C01-1D243D0EF89F}" destId="{A369C0B7-4BB9-4BCB-BF39-2ECCC288D617}" srcOrd="1" destOrd="0" presId="urn:microsoft.com/office/officeart/2005/8/layout/vProcess5"/>
    <dgm:cxn modelId="{E59F5A25-FC8F-4AC7-A006-35794F14DD75}" type="presOf" srcId="{EE1C4F3F-13A1-4014-A965-DDD7144BF608}" destId="{46B4B728-DEC4-4C54-839E-C45E7A4792BB}" srcOrd="1" destOrd="0" presId="urn:microsoft.com/office/officeart/2005/8/layout/vProcess5"/>
    <dgm:cxn modelId="{CBC51DB5-59F9-4E94-B15C-1D425525927E}" type="presOf" srcId="{C9C0A8FB-CE4E-4BA3-BD29-206E1928D44F}" destId="{C452FA3D-23FA-4582-B876-1546B1E5578C}" srcOrd="0" destOrd="0" presId="urn:microsoft.com/office/officeart/2005/8/layout/vProcess5"/>
    <dgm:cxn modelId="{DB66ABE7-1C93-49A0-93E4-21ED78F3A7CF}" type="presOf" srcId="{F41A3A99-E5A3-4832-96D8-B07008F94230}" destId="{69851A65-53DF-440F-9F3E-529CAE8DC391}" srcOrd="0" destOrd="0" presId="urn:microsoft.com/office/officeart/2005/8/layout/vProcess5"/>
    <dgm:cxn modelId="{3C4B6CF7-E6D9-45E5-A503-206B49E4326E}" type="presOf" srcId="{321BE9ED-CF07-4052-ABC9-77351AFEA2A9}" destId="{5608E149-1F2A-41BD-890F-F77F5D25F37B}" srcOrd="0" destOrd="0" presId="urn:microsoft.com/office/officeart/2005/8/layout/vProcess5"/>
    <dgm:cxn modelId="{38F60FB1-A911-4310-B733-D2AA2BEB640F}" srcId="{F41A3A99-E5A3-4832-96D8-B07008F94230}" destId="{EE1C4F3F-13A1-4014-A965-DDD7144BF608}" srcOrd="1" destOrd="0" parTransId="{BC40D302-4E4F-420F-AEF0-7572CD445437}" sibTransId="{C9C0A8FB-CE4E-4BA3-BD29-206E1928D44F}"/>
    <dgm:cxn modelId="{E7E6E00C-081A-4E9F-A411-4C31206E6C5A}" type="presOf" srcId="{89F811AF-BC21-4EA6-BCBE-D95915D85634}" destId="{2E2BD70D-2DEB-4D1B-809D-F10C01571C28}" srcOrd="1" destOrd="0" presId="urn:microsoft.com/office/officeart/2005/8/layout/vProcess5"/>
    <dgm:cxn modelId="{88FA5BA3-6636-45E8-84DD-1DF646391FCC}" srcId="{F41A3A99-E5A3-4832-96D8-B07008F94230}" destId="{89F811AF-BC21-4EA6-BCBE-D95915D85634}" srcOrd="4" destOrd="0" parTransId="{8545AD04-E238-4D71-BF15-8FA8F3209BC0}" sibTransId="{A417A503-3961-4F1D-823A-CFB0DB56A466}"/>
    <dgm:cxn modelId="{01F8E922-0C3C-43FD-B608-0F7E2B7395B1}" type="presOf" srcId="{17CDB9DB-6F78-4C53-8039-276B348783A3}" destId="{81F01596-AFF9-47D2-A3A9-A88A51166F60}" srcOrd="1" destOrd="0" presId="urn:microsoft.com/office/officeart/2005/8/layout/vProcess5"/>
    <dgm:cxn modelId="{88882318-E4D4-4F2E-9E12-5E1858F287CD}" type="presOf" srcId="{EE1C4F3F-13A1-4014-A965-DDD7144BF608}" destId="{357C4B52-1AAF-4B88-B7F7-28F35DF85E61}" srcOrd="0" destOrd="0" presId="urn:microsoft.com/office/officeart/2005/8/layout/vProcess5"/>
    <dgm:cxn modelId="{A20F36F5-D555-47E7-8217-EE4EE9755446}" srcId="{F41A3A99-E5A3-4832-96D8-B07008F94230}" destId="{AF48142B-9E13-457B-BDE1-38547E0BB1C7}" srcOrd="3" destOrd="0" parTransId="{A623918E-D615-4798-95C7-FD938ED3E477}" sibTransId="{B767A3B6-D7CC-4AED-B32E-6ACDCD7158FF}"/>
    <dgm:cxn modelId="{63791508-04D5-4A39-9409-0E9F5F67A183}" type="presOf" srcId="{17CDB9DB-6F78-4C53-8039-276B348783A3}" destId="{061E3B4A-21AF-413C-AAD2-E40FC772BE0D}" srcOrd="0" destOrd="0" presId="urn:microsoft.com/office/officeart/2005/8/layout/vProcess5"/>
    <dgm:cxn modelId="{70C81E0E-328D-4A65-A1A0-78E0898B8E39}" type="presOf" srcId="{AF48142B-9E13-457B-BDE1-38547E0BB1C7}" destId="{09FE7789-73A7-42AB-A56B-4AF66B02258C}" srcOrd="0" destOrd="0" presId="urn:microsoft.com/office/officeart/2005/8/layout/vProcess5"/>
    <dgm:cxn modelId="{80FE167A-910B-4D1E-8DE5-2B6C29B5A7CE}" type="presOf" srcId="{89F811AF-BC21-4EA6-BCBE-D95915D85634}" destId="{3E48CCE9-32DA-460A-AE1F-080302B38311}" srcOrd="0" destOrd="0" presId="urn:microsoft.com/office/officeart/2005/8/layout/vProcess5"/>
    <dgm:cxn modelId="{E2A7F527-3A73-4EF1-9EF8-82C1FC116E74}" type="presOf" srcId="{AF48142B-9E13-457B-BDE1-38547E0BB1C7}" destId="{DA2D2AAF-69BD-4DC7-93D8-D922B7A4E4B7}" srcOrd="1" destOrd="0" presId="urn:microsoft.com/office/officeart/2005/8/layout/vProcess5"/>
    <dgm:cxn modelId="{A96898B1-250B-4351-A38B-13E1174DB386}" type="presParOf" srcId="{69851A65-53DF-440F-9F3E-529CAE8DC391}" destId="{6AFBA8FC-19F9-4881-82DA-427EBF8F0477}" srcOrd="0" destOrd="0" presId="urn:microsoft.com/office/officeart/2005/8/layout/vProcess5"/>
    <dgm:cxn modelId="{4B19D76C-6F49-439C-AAB0-FEA0BBF2FA8E}" type="presParOf" srcId="{69851A65-53DF-440F-9F3E-529CAE8DC391}" destId="{061E3B4A-21AF-413C-AAD2-E40FC772BE0D}" srcOrd="1" destOrd="0" presId="urn:microsoft.com/office/officeart/2005/8/layout/vProcess5"/>
    <dgm:cxn modelId="{C8385DB9-573A-40FD-9935-D271AFA155CA}" type="presParOf" srcId="{69851A65-53DF-440F-9F3E-529CAE8DC391}" destId="{357C4B52-1AAF-4B88-B7F7-28F35DF85E61}" srcOrd="2" destOrd="0" presId="urn:microsoft.com/office/officeart/2005/8/layout/vProcess5"/>
    <dgm:cxn modelId="{2CED9D61-ED00-41C6-922A-9F4E323040B8}" type="presParOf" srcId="{69851A65-53DF-440F-9F3E-529CAE8DC391}" destId="{D626A48F-6770-4CB1-8708-B2A7EE309F30}" srcOrd="3" destOrd="0" presId="urn:microsoft.com/office/officeart/2005/8/layout/vProcess5"/>
    <dgm:cxn modelId="{7B2C1D4E-C535-4768-9BE5-9AE6F6FDE736}" type="presParOf" srcId="{69851A65-53DF-440F-9F3E-529CAE8DC391}" destId="{09FE7789-73A7-42AB-A56B-4AF66B02258C}" srcOrd="4" destOrd="0" presId="urn:microsoft.com/office/officeart/2005/8/layout/vProcess5"/>
    <dgm:cxn modelId="{EAC89A9C-D478-4E18-A785-CB4B933905F4}" type="presParOf" srcId="{69851A65-53DF-440F-9F3E-529CAE8DC391}" destId="{3E48CCE9-32DA-460A-AE1F-080302B38311}" srcOrd="5" destOrd="0" presId="urn:microsoft.com/office/officeart/2005/8/layout/vProcess5"/>
    <dgm:cxn modelId="{5286C805-F876-47F4-9B4D-2052AEE428E5}" type="presParOf" srcId="{69851A65-53DF-440F-9F3E-529CAE8DC391}" destId="{E8083133-5448-42F8-91A9-79FFF61644A9}" srcOrd="6" destOrd="0" presId="urn:microsoft.com/office/officeart/2005/8/layout/vProcess5"/>
    <dgm:cxn modelId="{5784D296-1676-4569-8DC0-6C0145AC0A88}" type="presParOf" srcId="{69851A65-53DF-440F-9F3E-529CAE8DC391}" destId="{C452FA3D-23FA-4582-B876-1546B1E5578C}" srcOrd="7" destOrd="0" presId="urn:microsoft.com/office/officeart/2005/8/layout/vProcess5"/>
    <dgm:cxn modelId="{174B49D4-47EE-49E6-B154-64723A3419D8}" type="presParOf" srcId="{69851A65-53DF-440F-9F3E-529CAE8DC391}" destId="{5608E149-1F2A-41BD-890F-F77F5D25F37B}" srcOrd="8" destOrd="0" presId="urn:microsoft.com/office/officeart/2005/8/layout/vProcess5"/>
    <dgm:cxn modelId="{821030E5-1CCE-477E-9276-13E75F4076D9}" type="presParOf" srcId="{69851A65-53DF-440F-9F3E-529CAE8DC391}" destId="{9A36979B-E39C-40C4-B2AE-05FC777C8D79}" srcOrd="9" destOrd="0" presId="urn:microsoft.com/office/officeart/2005/8/layout/vProcess5"/>
    <dgm:cxn modelId="{84F0D80C-AEEE-410B-9F8B-E0EA8589ECE8}" type="presParOf" srcId="{69851A65-53DF-440F-9F3E-529CAE8DC391}" destId="{81F01596-AFF9-47D2-A3A9-A88A51166F60}" srcOrd="10" destOrd="0" presId="urn:microsoft.com/office/officeart/2005/8/layout/vProcess5"/>
    <dgm:cxn modelId="{55F5C795-D9D8-46D3-9B9D-18E29E597DE8}" type="presParOf" srcId="{69851A65-53DF-440F-9F3E-529CAE8DC391}" destId="{46B4B728-DEC4-4C54-839E-C45E7A4792BB}" srcOrd="11" destOrd="0" presId="urn:microsoft.com/office/officeart/2005/8/layout/vProcess5"/>
    <dgm:cxn modelId="{5045370E-CFD1-461A-A283-BAFE732C9415}" type="presParOf" srcId="{69851A65-53DF-440F-9F3E-529CAE8DC391}" destId="{A369C0B7-4BB9-4BCB-BF39-2ECCC288D617}" srcOrd="12" destOrd="0" presId="urn:microsoft.com/office/officeart/2005/8/layout/vProcess5"/>
    <dgm:cxn modelId="{D8FDB1DF-FA61-4F6A-9A7F-A2DDECDA700C}" type="presParOf" srcId="{69851A65-53DF-440F-9F3E-529CAE8DC391}" destId="{DA2D2AAF-69BD-4DC7-93D8-D922B7A4E4B7}" srcOrd="13" destOrd="0" presId="urn:microsoft.com/office/officeart/2005/8/layout/vProcess5"/>
    <dgm:cxn modelId="{F3D67C28-8138-466C-BE14-284E262664E3}" type="presParOf" srcId="{69851A65-53DF-440F-9F3E-529CAE8DC391}" destId="{2E2BD70D-2DEB-4D1B-809D-F10C01571C28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42162A9-2B77-421A-9534-1EFBC1191F38}" type="datetimeFigureOut">
              <a:rPr lang="id-ID" smtClean="0"/>
              <a:t>16/12/2011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D19F8-C579-4C6E-87A0-0294F7F3D302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62A9-2B77-421A-9534-1EFBC1191F38}" type="datetimeFigureOut">
              <a:rPr lang="id-ID" smtClean="0"/>
              <a:t>16/12/2011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19F8-C579-4C6E-87A0-0294F7F3D30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42162A9-2B77-421A-9534-1EFBC1191F38}" type="datetimeFigureOut">
              <a:rPr lang="id-ID" smtClean="0"/>
              <a:t>16/12/2011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8D19F8-C579-4C6E-87A0-0294F7F3D302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62A9-2B77-421A-9534-1EFBC1191F38}" type="datetimeFigureOut">
              <a:rPr lang="id-ID" smtClean="0"/>
              <a:t>16/12/2011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8D19F8-C579-4C6E-87A0-0294F7F3D302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62A9-2B77-421A-9534-1EFBC1191F38}" type="datetimeFigureOut">
              <a:rPr lang="id-ID" smtClean="0"/>
              <a:t>16/12/2011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8D19F8-C579-4C6E-87A0-0294F7F3D30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2162A9-2B77-421A-9534-1EFBC1191F38}" type="datetimeFigureOut">
              <a:rPr lang="id-ID" smtClean="0"/>
              <a:t>16/12/2011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8D19F8-C579-4C6E-87A0-0294F7F3D30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2162A9-2B77-421A-9534-1EFBC1191F38}" type="datetimeFigureOut">
              <a:rPr lang="id-ID" smtClean="0"/>
              <a:t>16/12/2011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8D19F8-C579-4C6E-87A0-0294F7F3D30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62A9-2B77-421A-9534-1EFBC1191F38}" type="datetimeFigureOut">
              <a:rPr lang="id-ID" smtClean="0"/>
              <a:t>16/12/2011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8D19F8-C579-4C6E-87A0-0294F7F3D30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62A9-2B77-421A-9534-1EFBC1191F38}" type="datetimeFigureOut">
              <a:rPr lang="id-ID" smtClean="0"/>
              <a:t>16/12/2011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D19F8-C579-4C6E-87A0-0294F7F3D30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62A9-2B77-421A-9534-1EFBC1191F38}" type="datetimeFigureOut">
              <a:rPr lang="id-ID" smtClean="0"/>
              <a:t>16/12/2011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8D19F8-C579-4C6E-87A0-0294F7F3D302}" type="slidenum">
              <a:rPr lang="id-ID" smtClean="0"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42162A9-2B77-421A-9534-1EFBC1191F38}" type="datetimeFigureOut">
              <a:rPr lang="id-ID" smtClean="0"/>
              <a:t>16/12/2011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8D19F8-C579-4C6E-87A0-0294F7F3D30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2162A9-2B77-421A-9534-1EFBC1191F38}" type="datetimeFigureOut">
              <a:rPr lang="id-ID" smtClean="0"/>
              <a:t>16/12/2011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8D19F8-C579-4C6E-87A0-0294F7F3D30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6600" dirty="0" smtClean="0">
                <a:latin typeface="Aharoni" pitchFamily="2" charset="-79"/>
                <a:cs typeface="Aharoni" pitchFamily="2" charset="-79"/>
              </a:rPr>
              <a:t>EGG PER GRAM </a:t>
            </a:r>
            <a:br>
              <a:rPr lang="id-ID" sz="6600" dirty="0" smtClean="0">
                <a:latin typeface="Aharoni" pitchFamily="2" charset="-79"/>
                <a:cs typeface="Aharoni" pitchFamily="2" charset="-79"/>
              </a:rPr>
            </a:br>
            <a:r>
              <a:rPr lang="id-ID" sz="6600" dirty="0" smtClean="0">
                <a:latin typeface="Aharoni" pitchFamily="2" charset="-79"/>
                <a:cs typeface="Aharoni" pitchFamily="2" charset="-79"/>
              </a:rPr>
              <a:t>(EPG)</a:t>
            </a:r>
            <a:endParaRPr lang="id-ID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Penghitungan EPG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8229600" cy="92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KONVERSI DERAJAT INFEKSI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/>
              <a:buChar char="à"/>
            </a:pPr>
            <a:r>
              <a:rPr lang="id-ID" dirty="0" smtClean="0">
                <a:sym typeface="Wingdings" pitchFamily="2" charset="2"/>
              </a:rPr>
              <a:t>TERGANTUNG JENIS HEWANNYA...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8086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dirty="0">
                <a:latin typeface="Aharoni" pitchFamily="2" charset="-79"/>
                <a:cs typeface="Aharoni" pitchFamily="2" charset="-79"/>
              </a:rPr>
              <a:t>p</a:t>
            </a:r>
            <a:r>
              <a:rPr lang="id-ID" dirty="0" smtClean="0">
                <a:latin typeface="Aharoni" pitchFamily="2" charset="-79"/>
                <a:cs typeface="Aharoni" pitchFamily="2" charset="-79"/>
              </a:rPr>
              <a:t>ada Sapi.....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439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>
                <a:latin typeface="Aharoni" pitchFamily="2" charset="-79"/>
                <a:cs typeface="Aharoni" pitchFamily="2" charset="-79"/>
              </a:rPr>
              <a:t>pada hewan lain.....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439150" cy="19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8339168" cy="16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" name="Content Placeholder 9" descr="animal-babies_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71736" y="2714620"/>
            <a:ext cx="3945266" cy="2959672"/>
          </a:xfrm>
        </p:spPr>
      </p:pic>
      <p:sp>
        <p:nvSpPr>
          <p:cNvPr id="4" name="Rectangle 3"/>
          <p:cNvSpPr/>
          <p:nvPr/>
        </p:nvSpPr>
        <p:spPr>
          <a:xfrm>
            <a:off x="1285852" y="1500174"/>
            <a:ext cx="6715171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70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chemeClr val="accent6">
                      <a:lumMod val="60000"/>
                      <a:lumOff val="40000"/>
                      <a:alpha val="33000"/>
                    </a:schemeClr>
                  </a:outerShdw>
                </a:effectLst>
                <a:latin typeface="Algerian" pitchFamily="82" charset="0"/>
              </a:rPr>
              <a:t>TERIMA KASIH</a:t>
            </a:r>
            <a:endParaRPr lang="en-US" sz="7000" b="1" cap="none" spc="0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chemeClr val="accent6">
                    <a:lumMod val="60000"/>
                    <a:lumOff val="40000"/>
                    <a:alpha val="33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5918" y="5500702"/>
            <a:ext cx="685804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714480" y="5429240"/>
            <a:ext cx="614366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 smtClean="0">
                <a:solidFill>
                  <a:schemeClr val="accent6">
                    <a:lumMod val="75000"/>
                  </a:schemeClr>
                </a:solidFill>
                <a:latin typeface="Forte" pitchFamily="66" charset="0"/>
              </a:rPr>
              <a:t>Selamat Belajar ....!</a:t>
            </a:r>
            <a:endParaRPr lang="id-ID" sz="4400" b="1" dirty="0">
              <a:solidFill>
                <a:schemeClr val="accent6">
                  <a:lumMod val="75000"/>
                </a:schemeClr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Metode Pemeriksaan Fecal Egg Count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Pemeriksaan Fecal Egg Count ada beberapa metode, diantaranya:</a:t>
            </a:r>
          </a:p>
          <a:p>
            <a:pPr>
              <a:buFontTx/>
              <a:buChar char="-"/>
            </a:pPr>
            <a:r>
              <a:rPr lang="id-ID" dirty="0" smtClean="0"/>
              <a:t>Metode Whitlock</a:t>
            </a:r>
          </a:p>
          <a:p>
            <a:pPr>
              <a:buFontTx/>
              <a:buChar char="-"/>
            </a:pPr>
            <a:r>
              <a:rPr lang="id-ID" dirty="0" smtClean="0"/>
              <a:t>Metode McMaster</a:t>
            </a:r>
          </a:p>
          <a:p>
            <a:pPr>
              <a:buFontTx/>
              <a:buChar char="-"/>
            </a:pPr>
            <a:r>
              <a:rPr lang="id-ID" dirty="0" smtClean="0"/>
              <a:t>Metode modifikasi McMaster</a:t>
            </a:r>
          </a:p>
          <a:p>
            <a:pPr>
              <a:buFontTx/>
              <a:buChar char="-"/>
            </a:pPr>
            <a:r>
              <a:rPr lang="id-ID" dirty="0" smtClean="0"/>
              <a:t>Dll.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Metode Modifikasi McMaster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Penimbangan Feces</a:t>
            </a:r>
            <a:endParaRPr lang="id-ID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254885" y="2244090"/>
            <a:ext cx="4869180" cy="320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Penimbangan feces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254885" y="2251710"/>
            <a:ext cx="4869180" cy="31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VIBROMIX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736"/>
            <a:ext cx="4870033" cy="47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238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150894"/>
            <a:ext cx="4781561" cy="354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428736"/>
            <a:ext cx="4143404" cy="3143272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>
                <a:latin typeface="Comic Sans MS" pitchFamily="66" charset="0"/>
              </a:rPr>
              <a:t>Pemeriksaan di bawah mikroskop dengan pembesaran 100 kali</a:t>
            </a:r>
            <a:endParaRPr lang="id-ID" sz="32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8290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Diferensiasi Bentuk Telur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527" y="1643050"/>
            <a:ext cx="886531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</TotalTime>
  <Words>118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EGG PER GRAM  (EPG)</vt:lpstr>
      <vt:lpstr>Metode Pemeriksaan Fecal Egg Count</vt:lpstr>
      <vt:lpstr>Metode Modifikasi McMaster</vt:lpstr>
      <vt:lpstr>Penimbangan Feces</vt:lpstr>
      <vt:lpstr>Penimbangan feces</vt:lpstr>
      <vt:lpstr>VIBROMIX</vt:lpstr>
      <vt:lpstr>Slide 7</vt:lpstr>
      <vt:lpstr>Pemeriksaan di bawah mikroskop dengan pembesaran 100 kali</vt:lpstr>
      <vt:lpstr>Diferensiasi Bentuk Telur</vt:lpstr>
      <vt:lpstr>Penghitungan EPG</vt:lpstr>
      <vt:lpstr>KONVERSI DERAJAT INFEKSI</vt:lpstr>
      <vt:lpstr>pada Sapi.....</vt:lpstr>
      <vt:lpstr>pada hewan lain.....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 PER GRAM  (EPG)</dc:title>
  <dc:creator>asus</dc:creator>
  <cp:lastModifiedBy>asus</cp:lastModifiedBy>
  <cp:revision>7</cp:revision>
  <dcterms:created xsi:type="dcterms:W3CDTF">2011-12-15T23:43:16Z</dcterms:created>
  <dcterms:modified xsi:type="dcterms:W3CDTF">2011-12-16T00:49:45Z</dcterms:modified>
</cp:coreProperties>
</file>