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7D8F521-AC5A-4B92-AA25-DDA88FDF7271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AF32085-2BC3-44CB-8C19-CDE9ACB2A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521-AC5A-4B92-AA25-DDA88FDF7271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085-2BC3-44CB-8C19-CDE9ACB2A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521-AC5A-4B92-AA25-DDA88FDF7271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085-2BC3-44CB-8C19-CDE9ACB2A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7D8F521-AC5A-4B92-AA25-DDA88FDF7271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085-2BC3-44CB-8C19-CDE9ACB2A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7D8F521-AC5A-4B92-AA25-DDA88FDF7271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AF32085-2BC3-44CB-8C19-CDE9ACB2A6B1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D8F521-AC5A-4B92-AA25-DDA88FDF7271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F32085-2BC3-44CB-8C19-CDE9ACB2A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7D8F521-AC5A-4B92-AA25-DDA88FDF7271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AF32085-2BC3-44CB-8C19-CDE9ACB2A6B1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F521-AC5A-4B92-AA25-DDA88FDF7271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085-2BC3-44CB-8C19-CDE9ACB2A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D8F521-AC5A-4B92-AA25-DDA88FDF7271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F32085-2BC3-44CB-8C19-CDE9ACB2A6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7D8F521-AC5A-4B92-AA25-DDA88FDF7271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AF32085-2BC3-44CB-8C19-CDE9ACB2A6B1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7D8F521-AC5A-4B92-AA25-DDA88FDF7271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AF32085-2BC3-44CB-8C19-CDE9ACB2A6B1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7D8F521-AC5A-4B92-AA25-DDA88FDF7271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AF32085-2BC3-44CB-8C19-CDE9ACB2A6B1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2000264"/>
          </a:xfrm>
        </p:spPr>
        <p:txBody>
          <a:bodyPr/>
          <a:lstStyle/>
          <a:p>
            <a:r>
              <a:rPr lang="id-ID" b="1" dirty="0" smtClean="0">
                <a:latin typeface="Aharoni" pitchFamily="2" charset="-79"/>
                <a:cs typeface="Aharoni" pitchFamily="2" charset="-79"/>
              </a:rPr>
              <a:t>ANATOMI VETERINER MAKRO II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643446"/>
            <a:ext cx="8062912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d-ID" b="1" dirty="0" smtClean="0"/>
              <a:t>drh. Rositawati I.</a:t>
            </a:r>
          </a:p>
          <a:p>
            <a:pPr algn="l"/>
            <a:r>
              <a:rPr lang="id-ID" b="1" dirty="0" smtClean="0"/>
              <a:t>drh. Analis W.W.</a:t>
            </a:r>
          </a:p>
          <a:p>
            <a:pPr algn="l"/>
            <a:r>
              <a:rPr lang="id-ID" b="1" dirty="0" smtClean="0"/>
              <a:t>drh. Herlina Pratiwi</a:t>
            </a:r>
          </a:p>
          <a:p>
            <a:pPr algn="l"/>
            <a:r>
              <a:rPr lang="id-ID" b="1" dirty="0" smtClean="0"/>
              <a:t>drh. Handayu Untari</a:t>
            </a:r>
            <a:endParaRPr lang="id-ID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Oval 4"/>
          <p:cNvSpPr/>
          <p:nvPr/>
        </p:nvSpPr>
        <p:spPr>
          <a:xfrm rot="19851091">
            <a:off x="2643174" y="2000240"/>
            <a:ext cx="78581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5586" y="0"/>
            <a:ext cx="7418314" cy="676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 rot="19500430">
            <a:off x="4511936" y="2665411"/>
            <a:ext cx="491384" cy="1702999"/>
          </a:xfrm>
          <a:prstGeom prst="ellipse">
            <a:avLst/>
          </a:prstGeom>
          <a:noFill/>
          <a:ln w="698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LANGKAH2 PERFUSI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Tunggu</a:t>
            </a:r>
            <a:r>
              <a:rPr lang="en-US" sz="3200" dirty="0" smtClean="0"/>
              <a:t> </a:t>
            </a:r>
            <a:r>
              <a:rPr lang="en-US" sz="3200" dirty="0" err="1" smtClean="0"/>
              <a:t>sampai</a:t>
            </a:r>
            <a:r>
              <a:rPr lang="en-US" sz="3200" dirty="0" smtClean="0"/>
              <a:t> </a:t>
            </a:r>
            <a:r>
              <a:rPr lang="en-US" sz="3200" dirty="0" err="1" smtClean="0"/>
              <a:t>kesadaran</a:t>
            </a:r>
            <a:r>
              <a:rPr lang="en-US" sz="3200" dirty="0" smtClean="0"/>
              <a:t> </a:t>
            </a:r>
            <a:r>
              <a:rPr lang="en-US" sz="3200" dirty="0" err="1" smtClean="0"/>
              <a:t>hilang</a:t>
            </a:r>
            <a:r>
              <a:rPr lang="en-US" sz="3200" dirty="0" smtClean="0"/>
              <a:t>, </a:t>
            </a:r>
            <a:r>
              <a:rPr lang="en-US" sz="3200" dirty="0" err="1" smtClean="0"/>
              <a:t>lalu</a:t>
            </a:r>
            <a:r>
              <a:rPr lang="en-US" sz="3200" dirty="0" smtClean="0"/>
              <a:t> </a:t>
            </a:r>
            <a:r>
              <a:rPr lang="en-US" sz="3200" dirty="0" err="1" smtClean="0"/>
              <a:t>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insisi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bagian</a:t>
            </a:r>
            <a:r>
              <a:rPr lang="en-US" sz="3200" dirty="0" smtClean="0"/>
              <a:t> </a:t>
            </a:r>
            <a:r>
              <a:rPr lang="en-US" sz="3200" dirty="0" err="1" smtClean="0"/>
              <a:t>leher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lokasi</a:t>
            </a:r>
            <a:r>
              <a:rPr lang="en-US" sz="3200" dirty="0" smtClean="0"/>
              <a:t> a. </a:t>
            </a:r>
            <a:r>
              <a:rPr lang="en-US" sz="3200" dirty="0" err="1" smtClean="0"/>
              <a:t>carotis</a:t>
            </a:r>
            <a:r>
              <a:rPr lang="en-US" sz="3200" dirty="0" smtClean="0"/>
              <a:t> </a:t>
            </a:r>
            <a:r>
              <a:rPr lang="en-US" sz="3200" dirty="0" err="1" smtClean="0"/>
              <a:t>communis</a:t>
            </a:r>
            <a:endParaRPr lang="en-US" sz="3200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D:\FILE ANATOMI\ANATOMI\ANATOMI II\REGIO COLLI (KULIAH ANVET II)\picture regio collum\collum arteri, vena, nerv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214290"/>
            <a:ext cx="7963822" cy="6357982"/>
          </a:xfrm>
          <a:noFill/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2964645" y="2678901"/>
            <a:ext cx="1357322" cy="1000132"/>
          </a:xfrm>
          <a:prstGeom prst="line">
            <a:avLst/>
          </a:prstGeom>
          <a:ln w="635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LANGKAH2 PERFUSI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/>
              <a:t>Klem</a:t>
            </a:r>
            <a:r>
              <a:rPr lang="en-US" sz="3200" dirty="0" smtClean="0"/>
              <a:t> </a:t>
            </a:r>
            <a:r>
              <a:rPr lang="en-US" sz="3200" dirty="0" err="1" smtClean="0"/>
              <a:t>arteri</a:t>
            </a:r>
            <a:r>
              <a:rPr lang="en-US" sz="3200" dirty="0" smtClean="0"/>
              <a:t> </a:t>
            </a:r>
            <a:r>
              <a:rPr lang="en-US" sz="3200" dirty="0" err="1" smtClean="0"/>
              <a:t>carotis</a:t>
            </a:r>
            <a:r>
              <a:rPr lang="en-US" sz="3200" dirty="0" smtClean="0"/>
              <a:t> </a:t>
            </a:r>
            <a:r>
              <a:rPr lang="en-US" sz="3200" dirty="0" err="1" smtClean="0"/>
              <a:t>communis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tempat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kemudian</a:t>
            </a:r>
            <a:r>
              <a:rPr lang="en-US" sz="3200" dirty="0" smtClean="0"/>
              <a:t> </a:t>
            </a:r>
            <a:r>
              <a:rPr lang="en-US" sz="3200" dirty="0" err="1" smtClean="0"/>
              <a:t>insisi</a:t>
            </a:r>
            <a:r>
              <a:rPr lang="en-US" sz="3200" dirty="0" smtClean="0"/>
              <a:t> </a:t>
            </a:r>
            <a:r>
              <a:rPr lang="en-US" sz="3200" dirty="0" err="1" smtClean="0"/>
              <a:t>arteri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tengah-tengah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dirty="0" err="1" smtClean="0"/>
              <a:t>kedua</a:t>
            </a:r>
            <a:r>
              <a:rPr lang="en-US" sz="3200" dirty="0" smtClean="0"/>
              <a:t> </a:t>
            </a:r>
            <a:r>
              <a:rPr lang="en-US" sz="3200" dirty="0" err="1" smtClean="0"/>
              <a:t>arteri</a:t>
            </a:r>
            <a:r>
              <a:rPr lang="en-US" sz="3200" dirty="0" smtClean="0"/>
              <a:t> </a:t>
            </a:r>
            <a:r>
              <a:rPr lang="en-US" sz="3200" dirty="0" err="1" smtClean="0"/>
              <a:t>klem</a:t>
            </a:r>
            <a:endParaRPr lang="en-US" sz="3200" dirty="0" smtClean="0"/>
          </a:p>
          <a:p>
            <a:r>
              <a:rPr lang="en-US" sz="3200" dirty="0" err="1" smtClean="0"/>
              <a:t>Masukkan</a:t>
            </a:r>
            <a:r>
              <a:rPr lang="en-US" sz="3200" dirty="0" smtClean="0"/>
              <a:t> </a:t>
            </a:r>
            <a:r>
              <a:rPr lang="en-US" sz="3200" dirty="0" err="1" smtClean="0"/>
              <a:t>selang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arteri</a:t>
            </a:r>
            <a:r>
              <a:rPr lang="en-US" sz="3200" dirty="0" smtClean="0"/>
              <a:t> </a:t>
            </a:r>
            <a:r>
              <a:rPr lang="en-US" sz="3200" dirty="0" err="1" smtClean="0"/>
              <a:t>carotis</a:t>
            </a:r>
            <a:r>
              <a:rPr lang="en-US" sz="3200" dirty="0" smtClean="0"/>
              <a:t> </a:t>
            </a:r>
            <a:r>
              <a:rPr lang="en-US" sz="3200" dirty="0" err="1" smtClean="0"/>
              <a:t>communis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cm </a:t>
            </a:r>
            <a:r>
              <a:rPr lang="en-US" sz="3200" dirty="0" err="1" smtClean="0"/>
              <a:t>menuju</a:t>
            </a:r>
            <a:r>
              <a:rPr lang="en-US" sz="3200" dirty="0" smtClean="0"/>
              <a:t> </a:t>
            </a:r>
            <a:r>
              <a:rPr lang="en-US" sz="3200" dirty="0" err="1" smtClean="0"/>
              <a:t>arah</a:t>
            </a:r>
            <a:r>
              <a:rPr lang="en-US" sz="3200" dirty="0" smtClean="0"/>
              <a:t> </a:t>
            </a:r>
            <a:r>
              <a:rPr lang="en-US" sz="3200" dirty="0" err="1" smtClean="0"/>
              <a:t>jantung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ikat</a:t>
            </a:r>
            <a:r>
              <a:rPr lang="en-US" sz="3200" dirty="0" smtClean="0"/>
              <a:t> </a:t>
            </a:r>
            <a:r>
              <a:rPr lang="en-US" sz="3200" dirty="0" err="1" smtClean="0"/>
              <a:t>selang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arteri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benang</a:t>
            </a:r>
            <a:r>
              <a:rPr lang="en-US" sz="3200" dirty="0" smtClean="0"/>
              <a:t> (</a:t>
            </a:r>
            <a:r>
              <a:rPr lang="en-US" sz="3200" dirty="0" err="1" smtClean="0"/>
              <a:t>arteri</a:t>
            </a:r>
            <a:r>
              <a:rPr lang="en-US" sz="3200" dirty="0" smtClean="0"/>
              <a:t> </a:t>
            </a:r>
            <a:r>
              <a:rPr lang="en-US" sz="3200" dirty="0" err="1" smtClean="0"/>
              <a:t>klem</a:t>
            </a:r>
            <a:r>
              <a:rPr lang="en-US" sz="3200" dirty="0" smtClean="0"/>
              <a:t> </a:t>
            </a:r>
            <a:r>
              <a:rPr lang="en-US" sz="3200" dirty="0" err="1" smtClean="0"/>
              <a:t>jangan</a:t>
            </a:r>
            <a:r>
              <a:rPr lang="en-US" sz="3200" dirty="0" smtClean="0"/>
              <a:t> </a:t>
            </a:r>
            <a:r>
              <a:rPr lang="en-US" sz="3200" dirty="0" err="1" smtClean="0"/>
              <a:t>dilepas</a:t>
            </a:r>
            <a:r>
              <a:rPr lang="en-US" sz="3200" dirty="0" smtClean="0"/>
              <a:t> </a:t>
            </a:r>
            <a:r>
              <a:rPr lang="en-US" sz="3200" dirty="0" err="1" smtClean="0"/>
              <a:t>terlebih</a:t>
            </a:r>
            <a:r>
              <a:rPr lang="en-US" sz="3200" dirty="0" smtClean="0"/>
              <a:t> </a:t>
            </a:r>
            <a:r>
              <a:rPr lang="en-US" sz="3200" dirty="0" err="1" smtClean="0"/>
              <a:t>dahulu</a:t>
            </a:r>
            <a:r>
              <a:rPr lang="en-US" sz="3200" dirty="0" smtClean="0"/>
              <a:t>)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LANGKAH2 PERFUSI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selang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, </a:t>
            </a:r>
            <a:r>
              <a:rPr lang="en-US" dirty="0" err="1" smtClean="0"/>
              <a:t>lepaskan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klem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selang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tampung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tas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mengalir</a:t>
            </a:r>
            <a:endParaRPr lang="en-US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LANGKAH2 PERFUSI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mengalir</a:t>
            </a:r>
            <a:r>
              <a:rPr lang="en-US" dirty="0" smtClean="0"/>
              <a:t>, </a:t>
            </a:r>
            <a:r>
              <a:rPr lang="en-US" dirty="0" err="1" smtClean="0"/>
              <a:t>suntikkan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latex (</a:t>
            </a:r>
            <a:r>
              <a:rPr lang="en-US" dirty="0" err="1" smtClean="0"/>
              <a:t>kira-kira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yang </a:t>
            </a:r>
            <a:r>
              <a:rPr lang="en-US" dirty="0" err="1" smtClean="0"/>
              <a:t>keluar</a:t>
            </a:r>
            <a:r>
              <a:rPr lang="en-US" dirty="0" smtClean="0"/>
              <a:t>)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latex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id-ID" dirty="0" smtClean="0"/>
              <a:t>ARTERI</a:t>
            </a:r>
            <a:r>
              <a:rPr lang="en-US" dirty="0" smtClean="0"/>
              <a:t> </a:t>
            </a:r>
            <a:r>
              <a:rPr lang="en-US" dirty="0" smtClean="0"/>
              <a:t>yang paling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endParaRPr lang="en-US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KONTRAK PERKULIAHAN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Mahasiswa datang 15 menit lebih awal</a:t>
            </a:r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Perkuliahan dimulai tepat pukul 07.30</a:t>
            </a:r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Toleransi keterlambatan 15 menit (berlaku untuk dosen dan mahasiswa)</a:t>
            </a:r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Apabila lebih dari 15 menit, dosen belum datang, TANPA ADA ALASAN YANG PASTI SEBELUMNYA, mahasiswa berhak untuk membubarkn diri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KONTRAK PERKULIAHAN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Apabila mahasiswa datang lebih dari 15 menit, tanpa alasan yang dapat diterima, silahkan tunggu di luar kelas.</a:t>
            </a:r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Selama perkuliahan berlangsung, semua HP disilent/non aktif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UTS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Overview/</a:t>
            </a:r>
            <a:r>
              <a:rPr lang="en-US" dirty="0" err="1"/>
              <a:t>Perfusi</a:t>
            </a:r>
            <a:endParaRPr lang="id-ID" dirty="0"/>
          </a:p>
          <a:p>
            <a:r>
              <a:rPr lang="en-US" dirty="0" err="1"/>
              <a:t>Regio</a:t>
            </a:r>
            <a:r>
              <a:rPr lang="en-US" dirty="0"/>
              <a:t> Lateral </a:t>
            </a:r>
            <a:r>
              <a:rPr lang="en-US" dirty="0" err="1"/>
              <a:t>Extremitas</a:t>
            </a:r>
            <a:r>
              <a:rPr lang="en-US" dirty="0"/>
              <a:t> </a:t>
            </a:r>
            <a:r>
              <a:rPr lang="en-US" dirty="0" err="1"/>
              <a:t>Cranialis</a:t>
            </a:r>
            <a:endParaRPr lang="id-ID" dirty="0"/>
          </a:p>
          <a:p>
            <a:r>
              <a:rPr lang="en-US" dirty="0" err="1"/>
              <a:t>Regio</a:t>
            </a:r>
            <a:r>
              <a:rPr lang="en-US" dirty="0"/>
              <a:t> Medial </a:t>
            </a:r>
            <a:r>
              <a:rPr lang="en-US" dirty="0" err="1"/>
              <a:t>Extremitas</a:t>
            </a:r>
            <a:r>
              <a:rPr lang="en-US" dirty="0"/>
              <a:t> </a:t>
            </a:r>
            <a:r>
              <a:rPr lang="en-US" dirty="0" err="1"/>
              <a:t>Cranialis</a:t>
            </a:r>
            <a:endParaRPr lang="id-ID" dirty="0"/>
          </a:p>
          <a:p>
            <a:r>
              <a:rPr lang="en-US" dirty="0" err="1"/>
              <a:t>Regio</a:t>
            </a:r>
            <a:r>
              <a:rPr lang="en-US" dirty="0"/>
              <a:t> Lateral </a:t>
            </a:r>
            <a:r>
              <a:rPr lang="en-US" dirty="0" err="1"/>
              <a:t>Extremitas</a:t>
            </a:r>
            <a:r>
              <a:rPr lang="en-US" dirty="0"/>
              <a:t> </a:t>
            </a:r>
            <a:r>
              <a:rPr lang="en-US" dirty="0" err="1"/>
              <a:t>Caudalis</a:t>
            </a:r>
            <a:endParaRPr lang="id-ID" dirty="0"/>
          </a:p>
          <a:p>
            <a:r>
              <a:rPr lang="en-US" dirty="0" err="1"/>
              <a:t>Regio</a:t>
            </a:r>
            <a:r>
              <a:rPr lang="en-US" dirty="0"/>
              <a:t> Medial </a:t>
            </a:r>
            <a:r>
              <a:rPr lang="en-US" dirty="0" err="1"/>
              <a:t>Extremitas</a:t>
            </a:r>
            <a:r>
              <a:rPr lang="en-US" dirty="0"/>
              <a:t> </a:t>
            </a:r>
            <a:r>
              <a:rPr lang="en-US" dirty="0" err="1"/>
              <a:t>Caudalis</a:t>
            </a:r>
            <a:endParaRPr lang="id-ID" dirty="0"/>
          </a:p>
          <a:p>
            <a:r>
              <a:rPr lang="en-US" dirty="0" err="1"/>
              <a:t>Regio</a:t>
            </a:r>
            <a:r>
              <a:rPr lang="en-US" dirty="0"/>
              <a:t> Thorax I</a:t>
            </a:r>
            <a:endParaRPr lang="id-ID" dirty="0"/>
          </a:p>
          <a:p>
            <a:r>
              <a:rPr lang="en-US" dirty="0" err="1"/>
              <a:t>Regio</a:t>
            </a:r>
            <a:r>
              <a:rPr lang="en-US" dirty="0"/>
              <a:t> Thorax II</a:t>
            </a:r>
            <a:endParaRPr lang="id-ID" dirty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UAS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Regio</a:t>
            </a:r>
            <a:r>
              <a:rPr lang="en-US" dirty="0"/>
              <a:t> Abdomen I</a:t>
            </a:r>
            <a:endParaRPr lang="id-ID" dirty="0"/>
          </a:p>
          <a:p>
            <a:r>
              <a:rPr lang="en-US" dirty="0" err="1"/>
              <a:t>Regio</a:t>
            </a:r>
            <a:r>
              <a:rPr lang="en-US" dirty="0"/>
              <a:t> Abdomen II</a:t>
            </a:r>
            <a:endParaRPr lang="id-ID" dirty="0"/>
          </a:p>
          <a:p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Kepala</a:t>
            </a:r>
            <a:endParaRPr lang="id-ID" dirty="0"/>
          </a:p>
          <a:p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Leher</a:t>
            </a:r>
            <a:endParaRPr lang="id-ID" dirty="0"/>
          </a:p>
          <a:p>
            <a:r>
              <a:rPr lang="en-US" dirty="0" err="1"/>
              <a:t>Anatomi</a:t>
            </a:r>
            <a:r>
              <a:rPr lang="en-US" dirty="0"/>
              <a:t> </a:t>
            </a:r>
            <a:r>
              <a:rPr lang="en-US" dirty="0" err="1"/>
              <a:t>Ayam</a:t>
            </a:r>
            <a:endParaRPr lang="id-ID" dirty="0"/>
          </a:p>
          <a:p>
            <a:pPr>
              <a:buNone/>
            </a:pPr>
            <a:r>
              <a:rPr lang="id-ID" dirty="0" smtClean="0"/>
              <a:t>+ beberapa materi UTS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Bobot Penilaian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PRAKTIKUM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: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dirty="0" smtClean="0"/>
              <a:t>Jas Lab.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dirty="0" smtClean="0"/>
              <a:t>Dissecting set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dirty="0" smtClean="0"/>
              <a:t>Gloves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dirty="0" smtClean="0"/>
              <a:t>Masker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PERFUSI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tehnik</a:t>
            </a:r>
            <a:r>
              <a:rPr lang="en-US" dirty="0" smtClean="0"/>
              <a:t>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preparat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sebanyak-banyaknya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digantikan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latex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LANGKAH2 PERFUSI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anesthesi</a:t>
            </a:r>
            <a:r>
              <a:rPr lang="en-US" sz="3200" dirty="0" smtClean="0"/>
              <a:t> total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kambing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chloralhydrat</a:t>
            </a:r>
            <a:r>
              <a:rPr lang="en-US" sz="3200" dirty="0" smtClean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vena </a:t>
            </a:r>
            <a:r>
              <a:rPr lang="en-US" sz="3200" dirty="0" err="1" smtClean="0"/>
              <a:t>Jugularis</a:t>
            </a:r>
            <a:endParaRPr lang="en-US" sz="3200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</TotalTime>
  <Words>313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ANATOMI VETERINER MAKRO II</vt:lpstr>
      <vt:lpstr>KONTRAK PERKULIAHAN</vt:lpstr>
      <vt:lpstr>KONTRAK PERKULIAHAN</vt:lpstr>
      <vt:lpstr>Materi UTS</vt:lpstr>
      <vt:lpstr>Materi UAS</vt:lpstr>
      <vt:lpstr>Bobot Penilaian</vt:lpstr>
      <vt:lpstr>PRAKTIKUM</vt:lpstr>
      <vt:lpstr>PERFUSI</vt:lpstr>
      <vt:lpstr>LANGKAH2 PERFUSI</vt:lpstr>
      <vt:lpstr>Slide 10</vt:lpstr>
      <vt:lpstr>LANGKAH2 PERFUSI</vt:lpstr>
      <vt:lpstr>Slide 12</vt:lpstr>
      <vt:lpstr>LANGKAH2 PERFUSI</vt:lpstr>
      <vt:lpstr>LANGKAH2 PERFUSI</vt:lpstr>
      <vt:lpstr>LANGKAH2 PERFUSI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 VETERINER MAKRO II</dc:title>
  <dc:creator>asus</dc:creator>
  <cp:lastModifiedBy>asus</cp:lastModifiedBy>
  <cp:revision>4</cp:revision>
  <dcterms:created xsi:type="dcterms:W3CDTF">2012-02-19T22:40:54Z</dcterms:created>
  <dcterms:modified xsi:type="dcterms:W3CDTF">2012-02-19T23:16:25Z</dcterms:modified>
</cp:coreProperties>
</file>