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50" d="100"/>
          <a:sy n="50" d="100"/>
        </p:scale>
        <p:origin x="-12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FD49C5-DF17-4230-A790-F1F23001F71D}" type="doc">
      <dgm:prSet loTypeId="urn:microsoft.com/office/officeart/2005/8/layout/hProcess9" loCatId="process" qsTypeId="urn:microsoft.com/office/officeart/2005/8/quickstyle/3d2" qsCatId="3D" csTypeId="urn:microsoft.com/office/officeart/2005/8/colors/colorful3" csCatId="colorful" phldr="1"/>
      <dgm:spPr/>
    </dgm:pt>
    <dgm:pt modelId="{C236809B-8AB9-45E7-B0DD-D9F05D679BE7}">
      <dgm:prSet phldrT="[Text]"/>
      <dgm:spPr/>
      <dgm:t>
        <a:bodyPr/>
        <a:lstStyle/>
        <a:p>
          <a:r>
            <a:rPr lang="id-ID" dirty="0" smtClean="0"/>
            <a:t>SEL GERMINAL PRIMORDIAL</a:t>
          </a:r>
          <a:endParaRPr lang="id-ID" dirty="0"/>
        </a:p>
      </dgm:t>
    </dgm:pt>
    <dgm:pt modelId="{902AAA33-6276-45D2-89DF-E17A952E9FF0}" type="parTrans" cxnId="{C3C6ACEC-A83C-40FC-8270-DC89219763E0}">
      <dgm:prSet/>
      <dgm:spPr/>
      <dgm:t>
        <a:bodyPr/>
        <a:lstStyle/>
        <a:p>
          <a:endParaRPr lang="id-ID"/>
        </a:p>
      </dgm:t>
    </dgm:pt>
    <dgm:pt modelId="{F8339B92-C53A-4D4A-AF60-78DD20788AC9}" type="sibTrans" cxnId="{C3C6ACEC-A83C-40FC-8270-DC89219763E0}">
      <dgm:prSet/>
      <dgm:spPr/>
      <dgm:t>
        <a:bodyPr/>
        <a:lstStyle/>
        <a:p>
          <a:endParaRPr lang="id-ID"/>
        </a:p>
      </dgm:t>
    </dgm:pt>
    <dgm:pt modelId="{FB2602C2-BE14-46E3-AC12-607CD5543DA2}">
      <dgm:prSet phldrT="[Text]"/>
      <dgm:spPr/>
      <dgm:t>
        <a:bodyPr/>
        <a:lstStyle/>
        <a:p>
          <a:r>
            <a:rPr lang="id-ID" dirty="0" smtClean="0"/>
            <a:t>MIGRASI KE KORTEKS OVARIUM</a:t>
          </a:r>
          <a:endParaRPr lang="id-ID" dirty="0"/>
        </a:p>
      </dgm:t>
    </dgm:pt>
    <dgm:pt modelId="{D114FC7A-782F-4D87-A926-D5AD1670C96A}" type="parTrans" cxnId="{847BDE8C-D5CF-4FF7-8222-D3E43A017323}">
      <dgm:prSet/>
      <dgm:spPr/>
      <dgm:t>
        <a:bodyPr/>
        <a:lstStyle/>
        <a:p>
          <a:endParaRPr lang="id-ID"/>
        </a:p>
      </dgm:t>
    </dgm:pt>
    <dgm:pt modelId="{573EEECE-C1CE-47E3-8CFF-FB7739FE14EF}" type="sibTrans" cxnId="{847BDE8C-D5CF-4FF7-8222-D3E43A017323}">
      <dgm:prSet/>
      <dgm:spPr/>
      <dgm:t>
        <a:bodyPr/>
        <a:lstStyle/>
        <a:p>
          <a:endParaRPr lang="id-ID"/>
        </a:p>
      </dgm:t>
    </dgm:pt>
    <dgm:pt modelId="{9CA1F156-218C-412A-BAB6-46FFE1D8EE35}">
      <dgm:prSet phldrT="[Text]"/>
      <dgm:spPr/>
      <dgm:t>
        <a:bodyPr/>
        <a:lstStyle/>
        <a:p>
          <a:r>
            <a:rPr lang="id-ID" dirty="0" smtClean="0"/>
            <a:t>CIKAL BAKAL OVUM</a:t>
          </a:r>
          <a:endParaRPr lang="id-ID" dirty="0"/>
        </a:p>
      </dgm:t>
    </dgm:pt>
    <dgm:pt modelId="{497C441A-F052-4817-935F-F5BEC5DD45AF}" type="parTrans" cxnId="{AC70DD14-5EC8-48A5-91C4-1AD22EA8658C}">
      <dgm:prSet/>
      <dgm:spPr/>
      <dgm:t>
        <a:bodyPr/>
        <a:lstStyle/>
        <a:p>
          <a:endParaRPr lang="id-ID"/>
        </a:p>
      </dgm:t>
    </dgm:pt>
    <dgm:pt modelId="{23CB065A-16C2-4EC8-855D-18A8098B746B}" type="sibTrans" cxnId="{AC70DD14-5EC8-48A5-91C4-1AD22EA8658C}">
      <dgm:prSet/>
      <dgm:spPr/>
      <dgm:t>
        <a:bodyPr/>
        <a:lstStyle/>
        <a:p>
          <a:endParaRPr lang="id-ID"/>
        </a:p>
      </dgm:t>
    </dgm:pt>
    <dgm:pt modelId="{6BB3EEE0-E1A2-43D2-B9C0-6DA342F82BD5}" type="pres">
      <dgm:prSet presAssocID="{2AFD49C5-DF17-4230-A790-F1F23001F71D}" presName="CompostProcess" presStyleCnt="0">
        <dgm:presLayoutVars>
          <dgm:dir/>
          <dgm:resizeHandles val="exact"/>
        </dgm:presLayoutVars>
      </dgm:prSet>
      <dgm:spPr/>
    </dgm:pt>
    <dgm:pt modelId="{362C19B2-7BF9-4E9D-AD82-5450D4C51771}" type="pres">
      <dgm:prSet presAssocID="{2AFD49C5-DF17-4230-A790-F1F23001F71D}" presName="arrow" presStyleLbl="bgShp" presStyleIdx="0" presStyleCnt="1"/>
      <dgm:spPr/>
    </dgm:pt>
    <dgm:pt modelId="{5F9A47CC-0AE6-4573-BEB9-041D353E8165}" type="pres">
      <dgm:prSet presAssocID="{2AFD49C5-DF17-4230-A790-F1F23001F71D}" presName="linearProcess" presStyleCnt="0"/>
      <dgm:spPr/>
    </dgm:pt>
    <dgm:pt modelId="{8FB2E07E-4842-467F-9F9A-71C325D73422}" type="pres">
      <dgm:prSet presAssocID="{C236809B-8AB9-45E7-B0DD-D9F05D679BE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275B13D-A150-4F67-88C4-D50142ABBC85}" type="pres">
      <dgm:prSet presAssocID="{F8339B92-C53A-4D4A-AF60-78DD20788AC9}" presName="sibTrans" presStyleCnt="0"/>
      <dgm:spPr/>
    </dgm:pt>
    <dgm:pt modelId="{322D581E-9881-4125-8911-3EC337837352}" type="pres">
      <dgm:prSet presAssocID="{FB2602C2-BE14-46E3-AC12-607CD5543DA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B790A52-C4C8-4F51-A909-0B7D8C14EFD1}" type="pres">
      <dgm:prSet presAssocID="{573EEECE-C1CE-47E3-8CFF-FB7739FE14EF}" presName="sibTrans" presStyleCnt="0"/>
      <dgm:spPr/>
    </dgm:pt>
    <dgm:pt modelId="{AFFAB147-D661-4FB6-B83A-93F27688C3F9}" type="pres">
      <dgm:prSet presAssocID="{9CA1F156-218C-412A-BAB6-46FFE1D8EE3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3C6ACEC-A83C-40FC-8270-DC89219763E0}" srcId="{2AFD49C5-DF17-4230-A790-F1F23001F71D}" destId="{C236809B-8AB9-45E7-B0DD-D9F05D679BE7}" srcOrd="0" destOrd="0" parTransId="{902AAA33-6276-45D2-89DF-E17A952E9FF0}" sibTransId="{F8339B92-C53A-4D4A-AF60-78DD20788AC9}"/>
    <dgm:cxn modelId="{847BDE8C-D5CF-4FF7-8222-D3E43A017323}" srcId="{2AFD49C5-DF17-4230-A790-F1F23001F71D}" destId="{FB2602C2-BE14-46E3-AC12-607CD5543DA2}" srcOrd="1" destOrd="0" parTransId="{D114FC7A-782F-4D87-A926-D5AD1670C96A}" sibTransId="{573EEECE-C1CE-47E3-8CFF-FB7739FE14EF}"/>
    <dgm:cxn modelId="{AC70DD14-5EC8-48A5-91C4-1AD22EA8658C}" srcId="{2AFD49C5-DF17-4230-A790-F1F23001F71D}" destId="{9CA1F156-218C-412A-BAB6-46FFE1D8EE35}" srcOrd="2" destOrd="0" parTransId="{497C441A-F052-4817-935F-F5BEC5DD45AF}" sibTransId="{23CB065A-16C2-4EC8-855D-18A8098B746B}"/>
    <dgm:cxn modelId="{61DC277F-3E8F-4B8B-8111-EBB0B5294687}" type="presOf" srcId="{9CA1F156-218C-412A-BAB6-46FFE1D8EE35}" destId="{AFFAB147-D661-4FB6-B83A-93F27688C3F9}" srcOrd="0" destOrd="0" presId="urn:microsoft.com/office/officeart/2005/8/layout/hProcess9"/>
    <dgm:cxn modelId="{CA6E402F-23D7-402C-89C1-77738E3748C3}" type="presOf" srcId="{FB2602C2-BE14-46E3-AC12-607CD5543DA2}" destId="{322D581E-9881-4125-8911-3EC337837352}" srcOrd="0" destOrd="0" presId="urn:microsoft.com/office/officeart/2005/8/layout/hProcess9"/>
    <dgm:cxn modelId="{1E889377-6FAD-48A6-88FE-03966A5E4CFB}" type="presOf" srcId="{C236809B-8AB9-45E7-B0DD-D9F05D679BE7}" destId="{8FB2E07E-4842-467F-9F9A-71C325D73422}" srcOrd="0" destOrd="0" presId="urn:microsoft.com/office/officeart/2005/8/layout/hProcess9"/>
    <dgm:cxn modelId="{225D374E-0CA2-4DC8-8949-F24769687F45}" type="presOf" srcId="{2AFD49C5-DF17-4230-A790-F1F23001F71D}" destId="{6BB3EEE0-E1A2-43D2-B9C0-6DA342F82BD5}" srcOrd="0" destOrd="0" presId="urn:microsoft.com/office/officeart/2005/8/layout/hProcess9"/>
    <dgm:cxn modelId="{8E378118-92F5-402C-B56A-ED0326ED15C1}" type="presParOf" srcId="{6BB3EEE0-E1A2-43D2-B9C0-6DA342F82BD5}" destId="{362C19B2-7BF9-4E9D-AD82-5450D4C51771}" srcOrd="0" destOrd="0" presId="urn:microsoft.com/office/officeart/2005/8/layout/hProcess9"/>
    <dgm:cxn modelId="{E7DE0764-8D0D-4DCF-8ED0-5900483C29EF}" type="presParOf" srcId="{6BB3EEE0-E1A2-43D2-B9C0-6DA342F82BD5}" destId="{5F9A47CC-0AE6-4573-BEB9-041D353E8165}" srcOrd="1" destOrd="0" presId="urn:microsoft.com/office/officeart/2005/8/layout/hProcess9"/>
    <dgm:cxn modelId="{8DEE4A8C-3DC4-40BB-8B49-251A4DA39FB1}" type="presParOf" srcId="{5F9A47CC-0AE6-4573-BEB9-041D353E8165}" destId="{8FB2E07E-4842-467F-9F9A-71C325D73422}" srcOrd="0" destOrd="0" presId="urn:microsoft.com/office/officeart/2005/8/layout/hProcess9"/>
    <dgm:cxn modelId="{20AC38E7-681E-46E3-BAD6-3FCCE8471DF4}" type="presParOf" srcId="{5F9A47CC-0AE6-4573-BEB9-041D353E8165}" destId="{5275B13D-A150-4F67-88C4-D50142ABBC85}" srcOrd="1" destOrd="0" presId="urn:microsoft.com/office/officeart/2005/8/layout/hProcess9"/>
    <dgm:cxn modelId="{45886F76-FDB0-4B7E-B295-291130A53AA2}" type="presParOf" srcId="{5F9A47CC-0AE6-4573-BEB9-041D353E8165}" destId="{322D581E-9881-4125-8911-3EC337837352}" srcOrd="2" destOrd="0" presId="urn:microsoft.com/office/officeart/2005/8/layout/hProcess9"/>
    <dgm:cxn modelId="{27446A30-AE68-47F9-AAB1-6F0A07A957B4}" type="presParOf" srcId="{5F9A47CC-0AE6-4573-BEB9-041D353E8165}" destId="{7B790A52-C4C8-4F51-A909-0B7D8C14EFD1}" srcOrd="3" destOrd="0" presId="urn:microsoft.com/office/officeart/2005/8/layout/hProcess9"/>
    <dgm:cxn modelId="{82972BE1-152C-439C-8871-13F4770831DB}" type="presParOf" srcId="{5F9A47CC-0AE6-4573-BEB9-041D353E8165}" destId="{AFFAB147-D661-4FB6-B83A-93F27688C3F9}" srcOrd="4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A005BE-AE3F-4B57-B052-1851E146328D}" type="doc">
      <dgm:prSet loTypeId="urn:microsoft.com/office/officeart/2005/8/layout/hierarchy2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337AE9EB-C628-4E37-8064-ABF1C0DA0379}">
      <dgm:prSet phldrT="[Text]"/>
      <dgm:spPr/>
      <dgm:t>
        <a:bodyPr/>
        <a:lstStyle/>
        <a:p>
          <a:r>
            <a:rPr lang="id-ID" dirty="0" smtClean="0"/>
            <a:t>OVARIUM BLASTEMA</a:t>
          </a:r>
          <a:endParaRPr lang="id-ID" dirty="0"/>
        </a:p>
      </dgm:t>
    </dgm:pt>
    <dgm:pt modelId="{FA71E099-18E6-4AA9-B9D3-20F0E727F24D}" type="parTrans" cxnId="{DDF2B81F-73C4-481F-B2EE-6E5BBDB4C0F6}">
      <dgm:prSet/>
      <dgm:spPr/>
      <dgm:t>
        <a:bodyPr/>
        <a:lstStyle/>
        <a:p>
          <a:endParaRPr lang="id-ID"/>
        </a:p>
      </dgm:t>
    </dgm:pt>
    <dgm:pt modelId="{15044CFB-C73C-4698-84DD-EC5E6D6121A1}" type="sibTrans" cxnId="{DDF2B81F-73C4-481F-B2EE-6E5BBDB4C0F6}">
      <dgm:prSet/>
      <dgm:spPr/>
      <dgm:t>
        <a:bodyPr/>
        <a:lstStyle/>
        <a:p>
          <a:endParaRPr lang="id-ID"/>
        </a:p>
      </dgm:t>
    </dgm:pt>
    <dgm:pt modelId="{3ED1149D-5BD5-4C85-BA34-18F56442CDFB}">
      <dgm:prSet phldrT="[Text]"/>
      <dgm:spPr/>
      <dgm:t>
        <a:bodyPr/>
        <a:lstStyle/>
        <a:p>
          <a:r>
            <a:rPr lang="id-ID" dirty="0" smtClean="0"/>
            <a:t>SUPERFICIAL</a:t>
          </a:r>
          <a:endParaRPr lang="id-ID" dirty="0"/>
        </a:p>
      </dgm:t>
    </dgm:pt>
    <dgm:pt modelId="{D4184159-0FE1-4473-8FEF-C479DD823789}" type="parTrans" cxnId="{E8A286E2-09B7-4ABC-ABEC-B651283DB523}">
      <dgm:prSet/>
      <dgm:spPr/>
      <dgm:t>
        <a:bodyPr/>
        <a:lstStyle/>
        <a:p>
          <a:endParaRPr lang="id-ID"/>
        </a:p>
      </dgm:t>
    </dgm:pt>
    <dgm:pt modelId="{E1786FC9-17BF-414A-8E11-FC6945DD4651}" type="sibTrans" cxnId="{E8A286E2-09B7-4ABC-ABEC-B651283DB523}">
      <dgm:prSet/>
      <dgm:spPr/>
      <dgm:t>
        <a:bodyPr/>
        <a:lstStyle/>
        <a:p>
          <a:endParaRPr lang="id-ID"/>
        </a:p>
      </dgm:t>
    </dgm:pt>
    <dgm:pt modelId="{AA64367F-7305-4029-9323-5E623CF9D080}">
      <dgm:prSet phldrT="[Text]"/>
      <dgm:spPr/>
      <dgm:t>
        <a:bodyPr/>
        <a:lstStyle/>
        <a:p>
          <a:r>
            <a:rPr lang="id-ID" dirty="0" smtClean="0"/>
            <a:t>MEDIAL</a:t>
          </a:r>
          <a:endParaRPr lang="id-ID" dirty="0"/>
        </a:p>
      </dgm:t>
    </dgm:pt>
    <dgm:pt modelId="{F1167EDD-5893-4719-9C9F-DA39845DA38E}" type="parTrans" cxnId="{3A8A0F69-164C-4346-BB0A-FDB35EE75B7A}">
      <dgm:prSet/>
      <dgm:spPr/>
      <dgm:t>
        <a:bodyPr/>
        <a:lstStyle/>
        <a:p>
          <a:endParaRPr lang="id-ID"/>
        </a:p>
      </dgm:t>
    </dgm:pt>
    <dgm:pt modelId="{D6331AD5-4BEB-4068-8EF9-6A7B9B258403}" type="sibTrans" cxnId="{3A8A0F69-164C-4346-BB0A-FDB35EE75B7A}">
      <dgm:prSet/>
      <dgm:spPr/>
      <dgm:t>
        <a:bodyPr/>
        <a:lstStyle/>
        <a:p>
          <a:endParaRPr lang="id-ID"/>
        </a:p>
      </dgm:t>
    </dgm:pt>
    <dgm:pt modelId="{6153CD7C-DFAD-4DE4-8EA2-B511D542607F}">
      <dgm:prSet phldrT="[Text]"/>
      <dgm:spPr/>
      <dgm:t>
        <a:bodyPr/>
        <a:lstStyle/>
        <a:p>
          <a:r>
            <a:rPr lang="id-ID" dirty="0" smtClean="0"/>
            <a:t>KORTEKS OVARIUM</a:t>
          </a:r>
          <a:endParaRPr lang="id-ID" dirty="0"/>
        </a:p>
      </dgm:t>
    </dgm:pt>
    <dgm:pt modelId="{1E4BE9B5-CA8D-4B06-B3F7-7C13F6C6C867}" type="parTrans" cxnId="{04E696A8-6B03-4C70-BEE2-F929E6A07B6F}">
      <dgm:prSet/>
      <dgm:spPr/>
      <dgm:t>
        <a:bodyPr/>
        <a:lstStyle/>
        <a:p>
          <a:endParaRPr lang="id-ID"/>
        </a:p>
      </dgm:t>
    </dgm:pt>
    <dgm:pt modelId="{30EF1F78-04B3-4768-B95C-25395A164290}" type="sibTrans" cxnId="{04E696A8-6B03-4C70-BEE2-F929E6A07B6F}">
      <dgm:prSet/>
      <dgm:spPr/>
      <dgm:t>
        <a:bodyPr/>
        <a:lstStyle/>
        <a:p>
          <a:endParaRPr lang="id-ID"/>
        </a:p>
      </dgm:t>
    </dgm:pt>
    <dgm:pt modelId="{C5B5985C-A80D-435E-996C-4DD8BF751619}">
      <dgm:prSet phldrT="[Text]"/>
      <dgm:spPr/>
      <dgm:t>
        <a:bodyPr/>
        <a:lstStyle/>
        <a:p>
          <a:r>
            <a:rPr lang="id-ID" dirty="0" smtClean="0"/>
            <a:t>MEDULA OVARIUM</a:t>
          </a:r>
          <a:endParaRPr lang="id-ID" dirty="0"/>
        </a:p>
      </dgm:t>
    </dgm:pt>
    <dgm:pt modelId="{184A7E51-8C09-4234-ADAC-BA5A89CC8FA6}" type="parTrans" cxnId="{E31BB565-E8A4-4A45-8C49-7DF0B55C344D}">
      <dgm:prSet/>
      <dgm:spPr/>
      <dgm:t>
        <a:bodyPr/>
        <a:lstStyle/>
        <a:p>
          <a:endParaRPr lang="id-ID"/>
        </a:p>
      </dgm:t>
    </dgm:pt>
    <dgm:pt modelId="{16930AF1-760A-4436-9F7E-D028C3C1CAE7}" type="sibTrans" cxnId="{E31BB565-E8A4-4A45-8C49-7DF0B55C344D}">
      <dgm:prSet/>
      <dgm:spPr/>
      <dgm:t>
        <a:bodyPr/>
        <a:lstStyle/>
        <a:p>
          <a:endParaRPr lang="id-ID"/>
        </a:p>
      </dgm:t>
    </dgm:pt>
    <dgm:pt modelId="{DABD6841-6CD5-488B-A715-947F56504FBD}" type="pres">
      <dgm:prSet presAssocID="{D7A005BE-AE3F-4B57-B052-1851E146328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0F4FD5CA-A8A6-44C7-9A76-6851A28FA417}" type="pres">
      <dgm:prSet presAssocID="{337AE9EB-C628-4E37-8064-ABF1C0DA0379}" presName="root1" presStyleCnt="0"/>
      <dgm:spPr/>
    </dgm:pt>
    <dgm:pt modelId="{1399835A-2A3A-4184-BA51-72509F8A94BA}" type="pres">
      <dgm:prSet presAssocID="{337AE9EB-C628-4E37-8064-ABF1C0DA037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BD08630A-B95B-4BCD-A1B6-18548CEF6E32}" type="pres">
      <dgm:prSet presAssocID="{337AE9EB-C628-4E37-8064-ABF1C0DA0379}" presName="level2hierChild" presStyleCnt="0"/>
      <dgm:spPr/>
    </dgm:pt>
    <dgm:pt modelId="{85F25621-1060-4BC8-8A3E-6AD5BFDB45F0}" type="pres">
      <dgm:prSet presAssocID="{D4184159-0FE1-4473-8FEF-C479DD823789}" presName="conn2-1" presStyleLbl="parChTrans1D2" presStyleIdx="0" presStyleCnt="2"/>
      <dgm:spPr/>
      <dgm:t>
        <a:bodyPr/>
        <a:lstStyle/>
        <a:p>
          <a:endParaRPr lang="id-ID"/>
        </a:p>
      </dgm:t>
    </dgm:pt>
    <dgm:pt modelId="{9E32A3FD-5176-4CBA-B8B7-F4196B08BB87}" type="pres">
      <dgm:prSet presAssocID="{D4184159-0FE1-4473-8FEF-C479DD823789}" presName="connTx" presStyleLbl="parChTrans1D2" presStyleIdx="0" presStyleCnt="2"/>
      <dgm:spPr/>
      <dgm:t>
        <a:bodyPr/>
        <a:lstStyle/>
        <a:p>
          <a:endParaRPr lang="id-ID"/>
        </a:p>
      </dgm:t>
    </dgm:pt>
    <dgm:pt modelId="{2A16F239-9464-417E-8DA6-AC1770C8EB43}" type="pres">
      <dgm:prSet presAssocID="{3ED1149D-5BD5-4C85-BA34-18F56442CDFB}" presName="root2" presStyleCnt="0"/>
      <dgm:spPr/>
    </dgm:pt>
    <dgm:pt modelId="{028DB0FC-06FB-4337-8FB5-E02400E402AC}" type="pres">
      <dgm:prSet presAssocID="{3ED1149D-5BD5-4C85-BA34-18F56442CDF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299DB0A1-475A-49CA-A377-CA157997980A}" type="pres">
      <dgm:prSet presAssocID="{3ED1149D-5BD5-4C85-BA34-18F56442CDFB}" presName="level3hierChild" presStyleCnt="0"/>
      <dgm:spPr/>
    </dgm:pt>
    <dgm:pt modelId="{4DDED2D3-9AEB-4E00-9949-6F597E3A3B00}" type="pres">
      <dgm:prSet presAssocID="{1E4BE9B5-CA8D-4B06-B3F7-7C13F6C6C867}" presName="conn2-1" presStyleLbl="parChTrans1D3" presStyleIdx="0" presStyleCnt="2"/>
      <dgm:spPr/>
      <dgm:t>
        <a:bodyPr/>
        <a:lstStyle/>
        <a:p>
          <a:endParaRPr lang="id-ID"/>
        </a:p>
      </dgm:t>
    </dgm:pt>
    <dgm:pt modelId="{505C8C56-468E-49DA-B031-E77D97127B35}" type="pres">
      <dgm:prSet presAssocID="{1E4BE9B5-CA8D-4B06-B3F7-7C13F6C6C867}" presName="connTx" presStyleLbl="parChTrans1D3" presStyleIdx="0" presStyleCnt="2"/>
      <dgm:spPr/>
      <dgm:t>
        <a:bodyPr/>
        <a:lstStyle/>
        <a:p>
          <a:endParaRPr lang="id-ID"/>
        </a:p>
      </dgm:t>
    </dgm:pt>
    <dgm:pt modelId="{27A1E74E-61D8-4D5E-911C-DEBDA4644DE1}" type="pres">
      <dgm:prSet presAssocID="{6153CD7C-DFAD-4DE4-8EA2-B511D542607F}" presName="root2" presStyleCnt="0"/>
      <dgm:spPr/>
    </dgm:pt>
    <dgm:pt modelId="{1D24207D-42EA-4CA2-8C97-D0F6D891EAAF}" type="pres">
      <dgm:prSet presAssocID="{6153CD7C-DFAD-4DE4-8EA2-B511D542607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205392F4-BB93-4EBF-B1D7-CCC6C9B443D5}" type="pres">
      <dgm:prSet presAssocID="{6153CD7C-DFAD-4DE4-8EA2-B511D542607F}" presName="level3hierChild" presStyleCnt="0"/>
      <dgm:spPr/>
    </dgm:pt>
    <dgm:pt modelId="{22026052-4400-47EE-940D-C5EDAB6AD600}" type="pres">
      <dgm:prSet presAssocID="{F1167EDD-5893-4719-9C9F-DA39845DA38E}" presName="conn2-1" presStyleLbl="parChTrans1D2" presStyleIdx="1" presStyleCnt="2"/>
      <dgm:spPr/>
      <dgm:t>
        <a:bodyPr/>
        <a:lstStyle/>
        <a:p>
          <a:endParaRPr lang="id-ID"/>
        </a:p>
      </dgm:t>
    </dgm:pt>
    <dgm:pt modelId="{E7F6AEFF-D52C-4B4F-A328-1CB2FBDCD0EA}" type="pres">
      <dgm:prSet presAssocID="{F1167EDD-5893-4719-9C9F-DA39845DA38E}" presName="connTx" presStyleLbl="parChTrans1D2" presStyleIdx="1" presStyleCnt="2"/>
      <dgm:spPr/>
      <dgm:t>
        <a:bodyPr/>
        <a:lstStyle/>
        <a:p>
          <a:endParaRPr lang="id-ID"/>
        </a:p>
      </dgm:t>
    </dgm:pt>
    <dgm:pt modelId="{27525A85-7894-491C-BAB8-101C5575DC52}" type="pres">
      <dgm:prSet presAssocID="{AA64367F-7305-4029-9323-5E623CF9D080}" presName="root2" presStyleCnt="0"/>
      <dgm:spPr/>
    </dgm:pt>
    <dgm:pt modelId="{31CEC2F3-B953-4B3C-9DC6-6967F56E1FC6}" type="pres">
      <dgm:prSet presAssocID="{AA64367F-7305-4029-9323-5E623CF9D08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792FF913-2CA2-40A8-B034-941DD8807132}" type="pres">
      <dgm:prSet presAssocID="{AA64367F-7305-4029-9323-5E623CF9D080}" presName="level3hierChild" presStyleCnt="0"/>
      <dgm:spPr/>
    </dgm:pt>
    <dgm:pt modelId="{33C96F36-0126-4899-A161-028C3CE17227}" type="pres">
      <dgm:prSet presAssocID="{184A7E51-8C09-4234-ADAC-BA5A89CC8FA6}" presName="conn2-1" presStyleLbl="parChTrans1D3" presStyleIdx="1" presStyleCnt="2"/>
      <dgm:spPr/>
      <dgm:t>
        <a:bodyPr/>
        <a:lstStyle/>
        <a:p>
          <a:endParaRPr lang="id-ID"/>
        </a:p>
      </dgm:t>
    </dgm:pt>
    <dgm:pt modelId="{10673C85-B299-4270-A38D-93C5ED09838B}" type="pres">
      <dgm:prSet presAssocID="{184A7E51-8C09-4234-ADAC-BA5A89CC8FA6}" presName="connTx" presStyleLbl="parChTrans1D3" presStyleIdx="1" presStyleCnt="2"/>
      <dgm:spPr/>
      <dgm:t>
        <a:bodyPr/>
        <a:lstStyle/>
        <a:p>
          <a:endParaRPr lang="id-ID"/>
        </a:p>
      </dgm:t>
    </dgm:pt>
    <dgm:pt modelId="{C8AD1D0A-30AD-4353-A057-C89EFE514E70}" type="pres">
      <dgm:prSet presAssocID="{C5B5985C-A80D-435E-996C-4DD8BF751619}" presName="root2" presStyleCnt="0"/>
      <dgm:spPr/>
    </dgm:pt>
    <dgm:pt modelId="{CAE9A625-46D2-4646-ADB8-593CED2F0CA5}" type="pres">
      <dgm:prSet presAssocID="{C5B5985C-A80D-435E-996C-4DD8BF751619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6C8348AF-A0E0-4294-ABEE-4D41616CF9D0}" type="pres">
      <dgm:prSet presAssocID="{C5B5985C-A80D-435E-996C-4DD8BF751619}" presName="level3hierChild" presStyleCnt="0"/>
      <dgm:spPr/>
    </dgm:pt>
  </dgm:ptLst>
  <dgm:cxnLst>
    <dgm:cxn modelId="{F67452F9-30C8-412E-A034-190BB2FEA340}" type="presOf" srcId="{F1167EDD-5893-4719-9C9F-DA39845DA38E}" destId="{22026052-4400-47EE-940D-C5EDAB6AD600}" srcOrd="0" destOrd="0" presId="urn:microsoft.com/office/officeart/2005/8/layout/hierarchy2"/>
    <dgm:cxn modelId="{E31BB565-E8A4-4A45-8C49-7DF0B55C344D}" srcId="{AA64367F-7305-4029-9323-5E623CF9D080}" destId="{C5B5985C-A80D-435E-996C-4DD8BF751619}" srcOrd="0" destOrd="0" parTransId="{184A7E51-8C09-4234-ADAC-BA5A89CC8FA6}" sibTransId="{16930AF1-760A-4436-9F7E-D028C3C1CAE7}"/>
    <dgm:cxn modelId="{DDF2B81F-73C4-481F-B2EE-6E5BBDB4C0F6}" srcId="{D7A005BE-AE3F-4B57-B052-1851E146328D}" destId="{337AE9EB-C628-4E37-8064-ABF1C0DA0379}" srcOrd="0" destOrd="0" parTransId="{FA71E099-18E6-4AA9-B9D3-20F0E727F24D}" sibTransId="{15044CFB-C73C-4698-84DD-EC5E6D6121A1}"/>
    <dgm:cxn modelId="{04E696A8-6B03-4C70-BEE2-F929E6A07B6F}" srcId="{3ED1149D-5BD5-4C85-BA34-18F56442CDFB}" destId="{6153CD7C-DFAD-4DE4-8EA2-B511D542607F}" srcOrd="0" destOrd="0" parTransId="{1E4BE9B5-CA8D-4B06-B3F7-7C13F6C6C867}" sibTransId="{30EF1F78-04B3-4768-B95C-25395A164290}"/>
    <dgm:cxn modelId="{B1778A35-1B94-424A-BBAF-A7FF158AD2AB}" type="presOf" srcId="{184A7E51-8C09-4234-ADAC-BA5A89CC8FA6}" destId="{10673C85-B299-4270-A38D-93C5ED09838B}" srcOrd="1" destOrd="0" presId="urn:microsoft.com/office/officeart/2005/8/layout/hierarchy2"/>
    <dgm:cxn modelId="{B95E8657-80C9-484A-892E-03375D330024}" type="presOf" srcId="{D4184159-0FE1-4473-8FEF-C479DD823789}" destId="{85F25621-1060-4BC8-8A3E-6AD5BFDB45F0}" srcOrd="0" destOrd="0" presId="urn:microsoft.com/office/officeart/2005/8/layout/hierarchy2"/>
    <dgm:cxn modelId="{3CEF8D6D-B836-457A-91E0-E134620A4594}" type="presOf" srcId="{1E4BE9B5-CA8D-4B06-B3F7-7C13F6C6C867}" destId="{505C8C56-468E-49DA-B031-E77D97127B35}" srcOrd="1" destOrd="0" presId="urn:microsoft.com/office/officeart/2005/8/layout/hierarchy2"/>
    <dgm:cxn modelId="{3A8A0F69-164C-4346-BB0A-FDB35EE75B7A}" srcId="{337AE9EB-C628-4E37-8064-ABF1C0DA0379}" destId="{AA64367F-7305-4029-9323-5E623CF9D080}" srcOrd="1" destOrd="0" parTransId="{F1167EDD-5893-4719-9C9F-DA39845DA38E}" sibTransId="{D6331AD5-4BEB-4068-8EF9-6A7B9B258403}"/>
    <dgm:cxn modelId="{11D43805-3E51-4D1D-8B71-37535CA0B384}" type="presOf" srcId="{184A7E51-8C09-4234-ADAC-BA5A89CC8FA6}" destId="{33C96F36-0126-4899-A161-028C3CE17227}" srcOrd="0" destOrd="0" presId="urn:microsoft.com/office/officeart/2005/8/layout/hierarchy2"/>
    <dgm:cxn modelId="{E2142969-B08C-49C8-934A-4054ABE4D31B}" type="presOf" srcId="{6153CD7C-DFAD-4DE4-8EA2-B511D542607F}" destId="{1D24207D-42EA-4CA2-8C97-D0F6D891EAAF}" srcOrd="0" destOrd="0" presId="urn:microsoft.com/office/officeart/2005/8/layout/hierarchy2"/>
    <dgm:cxn modelId="{B25D5944-03D6-4D9B-B612-0C82F8BE2ED6}" type="presOf" srcId="{D4184159-0FE1-4473-8FEF-C479DD823789}" destId="{9E32A3FD-5176-4CBA-B8B7-F4196B08BB87}" srcOrd="1" destOrd="0" presId="urn:microsoft.com/office/officeart/2005/8/layout/hierarchy2"/>
    <dgm:cxn modelId="{59BB6DB4-7B57-4988-BE3A-41CA2498920D}" type="presOf" srcId="{337AE9EB-C628-4E37-8064-ABF1C0DA0379}" destId="{1399835A-2A3A-4184-BA51-72509F8A94BA}" srcOrd="0" destOrd="0" presId="urn:microsoft.com/office/officeart/2005/8/layout/hierarchy2"/>
    <dgm:cxn modelId="{5D0122EE-7EF0-4E07-A872-EE6F5AD06A5D}" type="presOf" srcId="{C5B5985C-A80D-435E-996C-4DD8BF751619}" destId="{CAE9A625-46D2-4646-ADB8-593CED2F0CA5}" srcOrd="0" destOrd="0" presId="urn:microsoft.com/office/officeart/2005/8/layout/hierarchy2"/>
    <dgm:cxn modelId="{E8A286E2-09B7-4ABC-ABEC-B651283DB523}" srcId="{337AE9EB-C628-4E37-8064-ABF1C0DA0379}" destId="{3ED1149D-5BD5-4C85-BA34-18F56442CDFB}" srcOrd="0" destOrd="0" parTransId="{D4184159-0FE1-4473-8FEF-C479DD823789}" sibTransId="{E1786FC9-17BF-414A-8E11-FC6945DD4651}"/>
    <dgm:cxn modelId="{5A1F3A52-310B-402B-B0D1-C45DDCF4546A}" type="presOf" srcId="{F1167EDD-5893-4719-9C9F-DA39845DA38E}" destId="{E7F6AEFF-D52C-4B4F-A328-1CB2FBDCD0EA}" srcOrd="1" destOrd="0" presId="urn:microsoft.com/office/officeart/2005/8/layout/hierarchy2"/>
    <dgm:cxn modelId="{6552DD41-5C8D-4093-9DFC-E0CB8B1B95B1}" type="presOf" srcId="{AA64367F-7305-4029-9323-5E623CF9D080}" destId="{31CEC2F3-B953-4B3C-9DC6-6967F56E1FC6}" srcOrd="0" destOrd="0" presId="urn:microsoft.com/office/officeart/2005/8/layout/hierarchy2"/>
    <dgm:cxn modelId="{006B9E63-F852-4A72-8B45-0CDE756206F8}" type="presOf" srcId="{3ED1149D-5BD5-4C85-BA34-18F56442CDFB}" destId="{028DB0FC-06FB-4337-8FB5-E02400E402AC}" srcOrd="0" destOrd="0" presId="urn:microsoft.com/office/officeart/2005/8/layout/hierarchy2"/>
    <dgm:cxn modelId="{7007546D-246E-4C85-950E-15C29BEABC9C}" type="presOf" srcId="{D7A005BE-AE3F-4B57-B052-1851E146328D}" destId="{DABD6841-6CD5-488B-A715-947F56504FBD}" srcOrd="0" destOrd="0" presId="urn:microsoft.com/office/officeart/2005/8/layout/hierarchy2"/>
    <dgm:cxn modelId="{7ECF4E77-348A-4D4B-91E5-7A0AF4576206}" type="presOf" srcId="{1E4BE9B5-CA8D-4B06-B3F7-7C13F6C6C867}" destId="{4DDED2D3-9AEB-4E00-9949-6F597E3A3B00}" srcOrd="0" destOrd="0" presId="urn:microsoft.com/office/officeart/2005/8/layout/hierarchy2"/>
    <dgm:cxn modelId="{350E1722-DA04-472C-99EA-3E54640A91FA}" type="presParOf" srcId="{DABD6841-6CD5-488B-A715-947F56504FBD}" destId="{0F4FD5CA-A8A6-44C7-9A76-6851A28FA417}" srcOrd="0" destOrd="0" presId="urn:microsoft.com/office/officeart/2005/8/layout/hierarchy2"/>
    <dgm:cxn modelId="{017E3AAF-655E-4CDA-87F4-83B390C2896A}" type="presParOf" srcId="{0F4FD5CA-A8A6-44C7-9A76-6851A28FA417}" destId="{1399835A-2A3A-4184-BA51-72509F8A94BA}" srcOrd="0" destOrd="0" presId="urn:microsoft.com/office/officeart/2005/8/layout/hierarchy2"/>
    <dgm:cxn modelId="{9FD0A740-C113-4F81-B49D-34D4D5042579}" type="presParOf" srcId="{0F4FD5CA-A8A6-44C7-9A76-6851A28FA417}" destId="{BD08630A-B95B-4BCD-A1B6-18548CEF6E32}" srcOrd="1" destOrd="0" presId="urn:microsoft.com/office/officeart/2005/8/layout/hierarchy2"/>
    <dgm:cxn modelId="{DB51CB3D-5AA5-477B-A2F1-EAD829BC72E3}" type="presParOf" srcId="{BD08630A-B95B-4BCD-A1B6-18548CEF6E32}" destId="{85F25621-1060-4BC8-8A3E-6AD5BFDB45F0}" srcOrd="0" destOrd="0" presId="urn:microsoft.com/office/officeart/2005/8/layout/hierarchy2"/>
    <dgm:cxn modelId="{0B46B652-A6B5-4A30-A2BC-6100D6957E22}" type="presParOf" srcId="{85F25621-1060-4BC8-8A3E-6AD5BFDB45F0}" destId="{9E32A3FD-5176-4CBA-B8B7-F4196B08BB87}" srcOrd="0" destOrd="0" presId="urn:microsoft.com/office/officeart/2005/8/layout/hierarchy2"/>
    <dgm:cxn modelId="{9690D3DC-5338-4627-B7FB-62AC6984C058}" type="presParOf" srcId="{BD08630A-B95B-4BCD-A1B6-18548CEF6E32}" destId="{2A16F239-9464-417E-8DA6-AC1770C8EB43}" srcOrd="1" destOrd="0" presId="urn:microsoft.com/office/officeart/2005/8/layout/hierarchy2"/>
    <dgm:cxn modelId="{802A1F2F-3DF4-4163-8E59-3A6B2EFBA44E}" type="presParOf" srcId="{2A16F239-9464-417E-8DA6-AC1770C8EB43}" destId="{028DB0FC-06FB-4337-8FB5-E02400E402AC}" srcOrd="0" destOrd="0" presId="urn:microsoft.com/office/officeart/2005/8/layout/hierarchy2"/>
    <dgm:cxn modelId="{5FD5EF1E-9A51-4535-BD5D-CB2BC84F0110}" type="presParOf" srcId="{2A16F239-9464-417E-8DA6-AC1770C8EB43}" destId="{299DB0A1-475A-49CA-A377-CA157997980A}" srcOrd="1" destOrd="0" presId="urn:microsoft.com/office/officeart/2005/8/layout/hierarchy2"/>
    <dgm:cxn modelId="{8C1EF4A0-0B63-4D34-9388-25407B9545D8}" type="presParOf" srcId="{299DB0A1-475A-49CA-A377-CA157997980A}" destId="{4DDED2D3-9AEB-4E00-9949-6F597E3A3B00}" srcOrd="0" destOrd="0" presId="urn:microsoft.com/office/officeart/2005/8/layout/hierarchy2"/>
    <dgm:cxn modelId="{9C71FB03-F6F3-4531-9EF7-FB981DB6D0C1}" type="presParOf" srcId="{4DDED2D3-9AEB-4E00-9949-6F597E3A3B00}" destId="{505C8C56-468E-49DA-B031-E77D97127B35}" srcOrd="0" destOrd="0" presId="urn:microsoft.com/office/officeart/2005/8/layout/hierarchy2"/>
    <dgm:cxn modelId="{6B944968-F192-4C4D-BC1D-73DACDDE43D9}" type="presParOf" srcId="{299DB0A1-475A-49CA-A377-CA157997980A}" destId="{27A1E74E-61D8-4D5E-911C-DEBDA4644DE1}" srcOrd="1" destOrd="0" presId="urn:microsoft.com/office/officeart/2005/8/layout/hierarchy2"/>
    <dgm:cxn modelId="{1B4B8430-0843-418E-924C-4367A77935C1}" type="presParOf" srcId="{27A1E74E-61D8-4D5E-911C-DEBDA4644DE1}" destId="{1D24207D-42EA-4CA2-8C97-D0F6D891EAAF}" srcOrd="0" destOrd="0" presId="urn:microsoft.com/office/officeart/2005/8/layout/hierarchy2"/>
    <dgm:cxn modelId="{403529BA-F557-40C2-AD1D-3C957CFD87D3}" type="presParOf" srcId="{27A1E74E-61D8-4D5E-911C-DEBDA4644DE1}" destId="{205392F4-BB93-4EBF-B1D7-CCC6C9B443D5}" srcOrd="1" destOrd="0" presId="urn:microsoft.com/office/officeart/2005/8/layout/hierarchy2"/>
    <dgm:cxn modelId="{8E0CF894-1608-4D6F-A3EF-F79EE1148E99}" type="presParOf" srcId="{BD08630A-B95B-4BCD-A1B6-18548CEF6E32}" destId="{22026052-4400-47EE-940D-C5EDAB6AD600}" srcOrd="2" destOrd="0" presId="urn:microsoft.com/office/officeart/2005/8/layout/hierarchy2"/>
    <dgm:cxn modelId="{4A288F20-E95C-4BCE-AF21-61AB2B1B9CAA}" type="presParOf" srcId="{22026052-4400-47EE-940D-C5EDAB6AD600}" destId="{E7F6AEFF-D52C-4B4F-A328-1CB2FBDCD0EA}" srcOrd="0" destOrd="0" presId="urn:microsoft.com/office/officeart/2005/8/layout/hierarchy2"/>
    <dgm:cxn modelId="{DEE71ADB-79C9-4C8E-A36C-53C2B0A072DE}" type="presParOf" srcId="{BD08630A-B95B-4BCD-A1B6-18548CEF6E32}" destId="{27525A85-7894-491C-BAB8-101C5575DC52}" srcOrd="3" destOrd="0" presId="urn:microsoft.com/office/officeart/2005/8/layout/hierarchy2"/>
    <dgm:cxn modelId="{66808C7F-FA15-4E80-A741-ADC6BC7A04A8}" type="presParOf" srcId="{27525A85-7894-491C-BAB8-101C5575DC52}" destId="{31CEC2F3-B953-4B3C-9DC6-6967F56E1FC6}" srcOrd="0" destOrd="0" presId="urn:microsoft.com/office/officeart/2005/8/layout/hierarchy2"/>
    <dgm:cxn modelId="{A2378AC8-5B93-43BD-99C9-FAC903493A9F}" type="presParOf" srcId="{27525A85-7894-491C-BAB8-101C5575DC52}" destId="{792FF913-2CA2-40A8-B034-941DD8807132}" srcOrd="1" destOrd="0" presId="urn:microsoft.com/office/officeart/2005/8/layout/hierarchy2"/>
    <dgm:cxn modelId="{FF2942E0-0FD6-475E-8F8F-25FB1ED70D24}" type="presParOf" srcId="{792FF913-2CA2-40A8-B034-941DD8807132}" destId="{33C96F36-0126-4899-A161-028C3CE17227}" srcOrd="0" destOrd="0" presId="urn:microsoft.com/office/officeart/2005/8/layout/hierarchy2"/>
    <dgm:cxn modelId="{C0E92F5C-DEDA-4A77-B095-823495CBAA76}" type="presParOf" srcId="{33C96F36-0126-4899-A161-028C3CE17227}" destId="{10673C85-B299-4270-A38D-93C5ED09838B}" srcOrd="0" destOrd="0" presId="urn:microsoft.com/office/officeart/2005/8/layout/hierarchy2"/>
    <dgm:cxn modelId="{BEF99AB4-5E66-4F1B-A312-8955DFE039F1}" type="presParOf" srcId="{792FF913-2CA2-40A8-B034-941DD8807132}" destId="{C8AD1D0A-30AD-4353-A057-C89EFE514E70}" srcOrd="1" destOrd="0" presId="urn:microsoft.com/office/officeart/2005/8/layout/hierarchy2"/>
    <dgm:cxn modelId="{2A4312F0-10D4-44A7-9811-0336287CDB8F}" type="presParOf" srcId="{C8AD1D0A-30AD-4353-A057-C89EFE514E70}" destId="{CAE9A625-46D2-4646-ADB8-593CED2F0CA5}" srcOrd="0" destOrd="0" presId="urn:microsoft.com/office/officeart/2005/8/layout/hierarchy2"/>
    <dgm:cxn modelId="{A09947A6-DF3F-4EE2-B351-5C650B7D5FC5}" type="presParOf" srcId="{C8AD1D0A-30AD-4353-A057-C89EFE514E70}" destId="{6C8348AF-A0E0-4294-ABEE-4D41616CF9D0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7EF8AC-69FD-4CAF-BE58-624303B21B71}" type="doc">
      <dgm:prSet loTypeId="urn:microsoft.com/office/officeart/2005/8/layout/hierarchy1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2F6A9BC7-D436-4CE4-A596-5AC99B5B6B6E}">
      <dgm:prSet phldrT="[Text]"/>
      <dgm:spPr/>
      <dgm:t>
        <a:bodyPr/>
        <a:lstStyle/>
        <a:p>
          <a:r>
            <a:rPr lang="id-ID" dirty="0" smtClean="0"/>
            <a:t>Ductus Paramesonephricus</a:t>
          </a:r>
          <a:endParaRPr lang="id-ID" dirty="0"/>
        </a:p>
      </dgm:t>
    </dgm:pt>
    <dgm:pt modelId="{C962D090-7854-487F-8E50-055494B70AC5}" type="parTrans" cxnId="{0264233E-C98E-4860-80D8-A7268490530E}">
      <dgm:prSet/>
      <dgm:spPr/>
      <dgm:t>
        <a:bodyPr/>
        <a:lstStyle/>
        <a:p>
          <a:endParaRPr lang="id-ID"/>
        </a:p>
      </dgm:t>
    </dgm:pt>
    <dgm:pt modelId="{281BDDB2-FCED-4456-8F65-471D64B01BFD}" type="sibTrans" cxnId="{0264233E-C98E-4860-80D8-A7268490530E}">
      <dgm:prSet/>
      <dgm:spPr/>
      <dgm:t>
        <a:bodyPr/>
        <a:lstStyle/>
        <a:p>
          <a:endParaRPr lang="id-ID"/>
        </a:p>
      </dgm:t>
    </dgm:pt>
    <dgm:pt modelId="{B2A4853B-47F0-45A3-9607-A7CC15EF2499}">
      <dgm:prSet phldrT="[Text]"/>
      <dgm:spPr/>
      <dgm:t>
        <a:bodyPr/>
        <a:lstStyle/>
        <a:p>
          <a:r>
            <a:rPr lang="id-ID" dirty="0" smtClean="0"/>
            <a:t>Cranial</a:t>
          </a:r>
          <a:endParaRPr lang="id-ID" dirty="0"/>
        </a:p>
      </dgm:t>
    </dgm:pt>
    <dgm:pt modelId="{F522054C-216A-42E5-8780-DFE488DC31A9}" type="parTrans" cxnId="{58CCADEA-94D6-43B7-89A7-D6F240F6D469}">
      <dgm:prSet/>
      <dgm:spPr/>
      <dgm:t>
        <a:bodyPr/>
        <a:lstStyle/>
        <a:p>
          <a:endParaRPr lang="id-ID"/>
        </a:p>
      </dgm:t>
    </dgm:pt>
    <dgm:pt modelId="{6AB10A73-BB32-43A5-A925-27E5DBEE430A}" type="sibTrans" cxnId="{58CCADEA-94D6-43B7-89A7-D6F240F6D469}">
      <dgm:prSet/>
      <dgm:spPr/>
      <dgm:t>
        <a:bodyPr/>
        <a:lstStyle/>
        <a:p>
          <a:endParaRPr lang="id-ID"/>
        </a:p>
      </dgm:t>
    </dgm:pt>
    <dgm:pt modelId="{C389B7C0-02FB-4EB5-822B-FA14C8F7F9E6}">
      <dgm:prSet phldrT="[Text]"/>
      <dgm:spPr/>
      <dgm:t>
        <a:bodyPr/>
        <a:lstStyle/>
        <a:p>
          <a:r>
            <a:rPr lang="id-ID" dirty="0" smtClean="0"/>
            <a:t>medial</a:t>
          </a:r>
          <a:endParaRPr lang="id-ID" dirty="0"/>
        </a:p>
      </dgm:t>
    </dgm:pt>
    <dgm:pt modelId="{2061FE3C-7985-496C-A009-C03B5154BC92}" type="parTrans" cxnId="{FBE8E2FF-2089-46A3-97F4-DA333A6F1E81}">
      <dgm:prSet/>
      <dgm:spPr/>
      <dgm:t>
        <a:bodyPr/>
        <a:lstStyle/>
        <a:p>
          <a:endParaRPr lang="id-ID"/>
        </a:p>
      </dgm:t>
    </dgm:pt>
    <dgm:pt modelId="{08232359-D652-46DF-BEFB-7528C040D9BF}" type="sibTrans" cxnId="{FBE8E2FF-2089-46A3-97F4-DA333A6F1E81}">
      <dgm:prSet/>
      <dgm:spPr/>
      <dgm:t>
        <a:bodyPr/>
        <a:lstStyle/>
        <a:p>
          <a:endParaRPr lang="id-ID"/>
        </a:p>
      </dgm:t>
    </dgm:pt>
    <dgm:pt modelId="{65CCD2BD-1182-42C0-82B3-386253518055}">
      <dgm:prSet phldrT="[Text]"/>
      <dgm:spPr/>
      <dgm:t>
        <a:bodyPr/>
        <a:lstStyle/>
        <a:p>
          <a:r>
            <a:rPr lang="id-ID" dirty="0" smtClean="0"/>
            <a:t>uterus</a:t>
          </a:r>
          <a:endParaRPr lang="id-ID" dirty="0"/>
        </a:p>
      </dgm:t>
    </dgm:pt>
    <dgm:pt modelId="{A758B586-4312-4DB2-B5E5-E473207996F5}" type="parTrans" cxnId="{ED3A6472-59B8-42CE-9D99-05DCE03F581A}">
      <dgm:prSet/>
      <dgm:spPr/>
      <dgm:t>
        <a:bodyPr/>
        <a:lstStyle/>
        <a:p>
          <a:endParaRPr lang="id-ID"/>
        </a:p>
      </dgm:t>
    </dgm:pt>
    <dgm:pt modelId="{A92A5632-0C4F-4933-990F-774362BF7AA4}" type="sibTrans" cxnId="{ED3A6472-59B8-42CE-9D99-05DCE03F581A}">
      <dgm:prSet/>
      <dgm:spPr/>
      <dgm:t>
        <a:bodyPr/>
        <a:lstStyle/>
        <a:p>
          <a:endParaRPr lang="id-ID"/>
        </a:p>
      </dgm:t>
    </dgm:pt>
    <dgm:pt modelId="{2643BF7A-1193-4B6B-9405-AA899CF636E2}">
      <dgm:prSet phldrT="[Text]"/>
      <dgm:spPr/>
      <dgm:t>
        <a:bodyPr/>
        <a:lstStyle/>
        <a:p>
          <a:r>
            <a:rPr lang="id-ID" dirty="0" smtClean="0"/>
            <a:t>caudal</a:t>
          </a:r>
          <a:endParaRPr lang="id-ID" dirty="0"/>
        </a:p>
      </dgm:t>
    </dgm:pt>
    <dgm:pt modelId="{6E451758-3D0E-4215-AA20-82A99EBCE94E}" type="parTrans" cxnId="{BBDB0BEB-E188-4A6B-B6FC-EF29204AA59D}">
      <dgm:prSet/>
      <dgm:spPr/>
      <dgm:t>
        <a:bodyPr/>
        <a:lstStyle/>
        <a:p>
          <a:endParaRPr lang="id-ID"/>
        </a:p>
      </dgm:t>
    </dgm:pt>
    <dgm:pt modelId="{08FCCE4C-101F-4A4B-BBDF-A760E6A4F3D2}" type="sibTrans" cxnId="{BBDB0BEB-E188-4A6B-B6FC-EF29204AA59D}">
      <dgm:prSet/>
      <dgm:spPr/>
      <dgm:t>
        <a:bodyPr/>
        <a:lstStyle/>
        <a:p>
          <a:endParaRPr lang="id-ID"/>
        </a:p>
      </dgm:t>
    </dgm:pt>
    <dgm:pt modelId="{C76CAEF3-6E72-4970-86E5-CD300DCA0216}">
      <dgm:prSet phldrT="[Text]"/>
      <dgm:spPr/>
      <dgm:t>
        <a:bodyPr/>
        <a:lstStyle/>
        <a:p>
          <a:r>
            <a:rPr lang="id-ID" dirty="0" smtClean="0"/>
            <a:t>vagina</a:t>
          </a:r>
          <a:endParaRPr lang="id-ID" dirty="0"/>
        </a:p>
      </dgm:t>
    </dgm:pt>
    <dgm:pt modelId="{24BA6A5B-8ADE-4358-A7AA-73CDDDA7DBAF}" type="parTrans" cxnId="{17B232F6-74B4-4983-A8DC-3E47A8A6F984}">
      <dgm:prSet/>
      <dgm:spPr/>
      <dgm:t>
        <a:bodyPr/>
        <a:lstStyle/>
        <a:p>
          <a:endParaRPr lang="id-ID"/>
        </a:p>
      </dgm:t>
    </dgm:pt>
    <dgm:pt modelId="{591CAE5F-FFFB-4BC1-BC0C-07C516F7B547}" type="sibTrans" cxnId="{17B232F6-74B4-4983-A8DC-3E47A8A6F984}">
      <dgm:prSet/>
      <dgm:spPr/>
      <dgm:t>
        <a:bodyPr/>
        <a:lstStyle/>
        <a:p>
          <a:endParaRPr lang="id-ID"/>
        </a:p>
      </dgm:t>
    </dgm:pt>
    <dgm:pt modelId="{B805C35D-F7C0-4C22-A58F-9844DB39471F}">
      <dgm:prSet phldrT="[Text]"/>
      <dgm:spPr/>
      <dgm:t>
        <a:bodyPr/>
        <a:lstStyle/>
        <a:p>
          <a:r>
            <a:rPr lang="id-ID" dirty="0" smtClean="0"/>
            <a:t>Tuba fallopii</a:t>
          </a:r>
          <a:endParaRPr lang="id-ID" dirty="0"/>
        </a:p>
      </dgm:t>
    </dgm:pt>
    <dgm:pt modelId="{1FA24A92-4C56-4EEC-8C87-430E390D1C20}" type="parTrans" cxnId="{C974BEA6-AA98-45BA-9CBF-25200CD21C00}">
      <dgm:prSet/>
      <dgm:spPr/>
    </dgm:pt>
    <dgm:pt modelId="{3124049D-0535-478E-9069-CB0F9A4221A8}" type="sibTrans" cxnId="{C974BEA6-AA98-45BA-9CBF-25200CD21C00}">
      <dgm:prSet/>
      <dgm:spPr/>
    </dgm:pt>
    <dgm:pt modelId="{8E3242B5-4EAE-47B4-AAC1-96B82BC97BC5}" type="pres">
      <dgm:prSet presAssocID="{AB7EF8AC-69FD-4CAF-BE58-624303B21B7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A64B8380-6F10-4B5A-AB17-EAB2D2EC644C}" type="pres">
      <dgm:prSet presAssocID="{2F6A9BC7-D436-4CE4-A596-5AC99B5B6B6E}" presName="hierRoot1" presStyleCnt="0"/>
      <dgm:spPr/>
    </dgm:pt>
    <dgm:pt modelId="{B7B7F43A-A1DB-4941-B459-0E1DC680C118}" type="pres">
      <dgm:prSet presAssocID="{2F6A9BC7-D436-4CE4-A596-5AC99B5B6B6E}" presName="composite" presStyleCnt="0"/>
      <dgm:spPr/>
    </dgm:pt>
    <dgm:pt modelId="{94DA79C0-C3B4-4A98-95DC-49F0FF07C5F6}" type="pres">
      <dgm:prSet presAssocID="{2F6A9BC7-D436-4CE4-A596-5AC99B5B6B6E}" presName="background" presStyleLbl="node0" presStyleIdx="0" presStyleCnt="1"/>
      <dgm:spPr/>
    </dgm:pt>
    <dgm:pt modelId="{F42615AA-9F1E-412F-941B-251CECB4B689}" type="pres">
      <dgm:prSet presAssocID="{2F6A9BC7-D436-4CE4-A596-5AC99B5B6B6E}" presName="text" presStyleLbl="fgAcc0" presStyleIdx="0" presStyleCnt="1" custScaleX="317858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B271B7A3-3579-4C12-B5D3-55011D739EC2}" type="pres">
      <dgm:prSet presAssocID="{2F6A9BC7-D436-4CE4-A596-5AC99B5B6B6E}" presName="hierChild2" presStyleCnt="0"/>
      <dgm:spPr/>
    </dgm:pt>
    <dgm:pt modelId="{F7536479-FA1D-406B-9FAD-04F5DCB786F0}" type="pres">
      <dgm:prSet presAssocID="{F522054C-216A-42E5-8780-DFE488DC31A9}" presName="Name10" presStyleLbl="parChTrans1D2" presStyleIdx="0" presStyleCnt="3"/>
      <dgm:spPr/>
      <dgm:t>
        <a:bodyPr/>
        <a:lstStyle/>
        <a:p>
          <a:endParaRPr lang="id-ID"/>
        </a:p>
      </dgm:t>
    </dgm:pt>
    <dgm:pt modelId="{D403B8CE-2F00-4156-960C-6BCD7F328811}" type="pres">
      <dgm:prSet presAssocID="{B2A4853B-47F0-45A3-9607-A7CC15EF2499}" presName="hierRoot2" presStyleCnt="0"/>
      <dgm:spPr/>
    </dgm:pt>
    <dgm:pt modelId="{41A2BB71-BF55-45F6-9D37-F239C83D0A11}" type="pres">
      <dgm:prSet presAssocID="{B2A4853B-47F0-45A3-9607-A7CC15EF2499}" presName="composite2" presStyleCnt="0"/>
      <dgm:spPr/>
    </dgm:pt>
    <dgm:pt modelId="{1929CF34-9758-4CA2-9449-CC3C8F0B771D}" type="pres">
      <dgm:prSet presAssocID="{B2A4853B-47F0-45A3-9607-A7CC15EF2499}" presName="background2" presStyleLbl="node2" presStyleIdx="0" presStyleCnt="3"/>
      <dgm:spPr/>
    </dgm:pt>
    <dgm:pt modelId="{44B98ACB-2032-485D-B8E0-80B8D3A4997D}" type="pres">
      <dgm:prSet presAssocID="{B2A4853B-47F0-45A3-9607-A7CC15EF249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297A1C58-7190-49B0-A3C6-B265AE3DEE14}" type="pres">
      <dgm:prSet presAssocID="{B2A4853B-47F0-45A3-9607-A7CC15EF2499}" presName="hierChild3" presStyleCnt="0"/>
      <dgm:spPr/>
    </dgm:pt>
    <dgm:pt modelId="{5ECF7444-77D8-4336-89A2-61E155167468}" type="pres">
      <dgm:prSet presAssocID="{1FA24A92-4C56-4EEC-8C87-430E390D1C20}" presName="Name17" presStyleLbl="parChTrans1D3" presStyleIdx="0" presStyleCnt="3"/>
      <dgm:spPr/>
    </dgm:pt>
    <dgm:pt modelId="{9B559757-16A8-415E-AE51-A97098AA6117}" type="pres">
      <dgm:prSet presAssocID="{B805C35D-F7C0-4C22-A58F-9844DB39471F}" presName="hierRoot3" presStyleCnt="0"/>
      <dgm:spPr/>
    </dgm:pt>
    <dgm:pt modelId="{A2883AC4-AD2C-4511-A109-E9AA0031D083}" type="pres">
      <dgm:prSet presAssocID="{B805C35D-F7C0-4C22-A58F-9844DB39471F}" presName="composite3" presStyleCnt="0"/>
      <dgm:spPr/>
    </dgm:pt>
    <dgm:pt modelId="{31F43A84-A9FD-4351-B953-FE137B41F13A}" type="pres">
      <dgm:prSet presAssocID="{B805C35D-F7C0-4C22-A58F-9844DB39471F}" presName="background3" presStyleLbl="node3" presStyleIdx="0" presStyleCnt="3"/>
      <dgm:spPr/>
    </dgm:pt>
    <dgm:pt modelId="{1E117F7C-14FC-4782-907E-222E5EF3475F}" type="pres">
      <dgm:prSet presAssocID="{B805C35D-F7C0-4C22-A58F-9844DB39471F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18C8D270-2F42-463F-BF95-91D465EF61AF}" type="pres">
      <dgm:prSet presAssocID="{B805C35D-F7C0-4C22-A58F-9844DB39471F}" presName="hierChild4" presStyleCnt="0"/>
      <dgm:spPr/>
    </dgm:pt>
    <dgm:pt modelId="{1B2733DD-5F33-42A3-900D-DE1D0E619964}" type="pres">
      <dgm:prSet presAssocID="{2061FE3C-7985-496C-A009-C03B5154BC92}" presName="Name10" presStyleLbl="parChTrans1D2" presStyleIdx="1" presStyleCnt="3"/>
      <dgm:spPr/>
      <dgm:t>
        <a:bodyPr/>
        <a:lstStyle/>
        <a:p>
          <a:endParaRPr lang="id-ID"/>
        </a:p>
      </dgm:t>
    </dgm:pt>
    <dgm:pt modelId="{D43F081F-92EC-447E-ACA1-9CECC59ACC60}" type="pres">
      <dgm:prSet presAssocID="{C389B7C0-02FB-4EB5-822B-FA14C8F7F9E6}" presName="hierRoot2" presStyleCnt="0"/>
      <dgm:spPr/>
    </dgm:pt>
    <dgm:pt modelId="{F9063D08-D4CD-4D4F-AA87-FCCA562778D8}" type="pres">
      <dgm:prSet presAssocID="{C389B7C0-02FB-4EB5-822B-FA14C8F7F9E6}" presName="composite2" presStyleCnt="0"/>
      <dgm:spPr/>
    </dgm:pt>
    <dgm:pt modelId="{2AF91179-B170-4599-8799-3B74C20B718B}" type="pres">
      <dgm:prSet presAssocID="{C389B7C0-02FB-4EB5-822B-FA14C8F7F9E6}" presName="background2" presStyleLbl="node2" presStyleIdx="1" presStyleCnt="3"/>
      <dgm:spPr/>
    </dgm:pt>
    <dgm:pt modelId="{50451E49-03A3-4FBF-A13B-4E50F9397AB8}" type="pres">
      <dgm:prSet presAssocID="{C389B7C0-02FB-4EB5-822B-FA14C8F7F9E6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B5D7A2A7-1998-4179-A547-E6BE3FAC3B0F}" type="pres">
      <dgm:prSet presAssocID="{C389B7C0-02FB-4EB5-822B-FA14C8F7F9E6}" presName="hierChild3" presStyleCnt="0"/>
      <dgm:spPr/>
    </dgm:pt>
    <dgm:pt modelId="{045C3A12-3EDD-4266-9E3D-37803956220E}" type="pres">
      <dgm:prSet presAssocID="{A758B586-4312-4DB2-B5E5-E473207996F5}" presName="Name17" presStyleLbl="parChTrans1D3" presStyleIdx="1" presStyleCnt="3"/>
      <dgm:spPr/>
      <dgm:t>
        <a:bodyPr/>
        <a:lstStyle/>
        <a:p>
          <a:endParaRPr lang="id-ID"/>
        </a:p>
      </dgm:t>
    </dgm:pt>
    <dgm:pt modelId="{C5188C61-E98A-4F43-9AAE-4C44C0A7955C}" type="pres">
      <dgm:prSet presAssocID="{65CCD2BD-1182-42C0-82B3-386253518055}" presName="hierRoot3" presStyleCnt="0"/>
      <dgm:spPr/>
    </dgm:pt>
    <dgm:pt modelId="{E7EDC6F4-2B8C-456E-B349-FD9B83285C0E}" type="pres">
      <dgm:prSet presAssocID="{65CCD2BD-1182-42C0-82B3-386253518055}" presName="composite3" presStyleCnt="0"/>
      <dgm:spPr/>
    </dgm:pt>
    <dgm:pt modelId="{C465A81A-DF4F-4890-AE5D-48E8ACEF8C1B}" type="pres">
      <dgm:prSet presAssocID="{65CCD2BD-1182-42C0-82B3-386253518055}" presName="background3" presStyleLbl="node3" presStyleIdx="1" presStyleCnt="3"/>
      <dgm:spPr/>
    </dgm:pt>
    <dgm:pt modelId="{258C2448-BAE8-456B-ABD0-A9D888B8C14F}" type="pres">
      <dgm:prSet presAssocID="{65CCD2BD-1182-42C0-82B3-386253518055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CC55025B-C211-4D76-BE53-54F64DD38A2D}" type="pres">
      <dgm:prSet presAssocID="{65CCD2BD-1182-42C0-82B3-386253518055}" presName="hierChild4" presStyleCnt="0"/>
      <dgm:spPr/>
    </dgm:pt>
    <dgm:pt modelId="{E390FF14-A63D-433E-B51F-C1C77B474879}" type="pres">
      <dgm:prSet presAssocID="{6E451758-3D0E-4215-AA20-82A99EBCE94E}" presName="Name10" presStyleLbl="parChTrans1D2" presStyleIdx="2" presStyleCnt="3"/>
      <dgm:spPr/>
      <dgm:t>
        <a:bodyPr/>
        <a:lstStyle/>
        <a:p>
          <a:endParaRPr lang="id-ID"/>
        </a:p>
      </dgm:t>
    </dgm:pt>
    <dgm:pt modelId="{E17FD5A7-8E14-49B7-8115-F33AEB684BC6}" type="pres">
      <dgm:prSet presAssocID="{2643BF7A-1193-4B6B-9405-AA899CF636E2}" presName="hierRoot2" presStyleCnt="0"/>
      <dgm:spPr/>
    </dgm:pt>
    <dgm:pt modelId="{0FD2EDF2-35A9-4B60-9745-42F1577C60D9}" type="pres">
      <dgm:prSet presAssocID="{2643BF7A-1193-4B6B-9405-AA899CF636E2}" presName="composite2" presStyleCnt="0"/>
      <dgm:spPr/>
    </dgm:pt>
    <dgm:pt modelId="{C8FCD3AA-A1A7-47D4-A302-1D6ECD2B3866}" type="pres">
      <dgm:prSet presAssocID="{2643BF7A-1193-4B6B-9405-AA899CF636E2}" presName="background2" presStyleLbl="node2" presStyleIdx="2" presStyleCnt="3"/>
      <dgm:spPr/>
    </dgm:pt>
    <dgm:pt modelId="{1C48426E-04D0-402B-8EA4-1241F3088BA5}" type="pres">
      <dgm:prSet presAssocID="{2643BF7A-1193-4B6B-9405-AA899CF636E2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B08ED6BF-382B-41C5-A19A-6FA7D8A3736C}" type="pres">
      <dgm:prSet presAssocID="{2643BF7A-1193-4B6B-9405-AA899CF636E2}" presName="hierChild3" presStyleCnt="0"/>
      <dgm:spPr/>
    </dgm:pt>
    <dgm:pt modelId="{F5BD86DD-DE6D-4B3B-9D8E-3E6FF6916062}" type="pres">
      <dgm:prSet presAssocID="{24BA6A5B-8ADE-4358-A7AA-73CDDDA7DBAF}" presName="Name17" presStyleLbl="parChTrans1D3" presStyleIdx="2" presStyleCnt="3"/>
      <dgm:spPr/>
      <dgm:t>
        <a:bodyPr/>
        <a:lstStyle/>
        <a:p>
          <a:endParaRPr lang="id-ID"/>
        </a:p>
      </dgm:t>
    </dgm:pt>
    <dgm:pt modelId="{C4F0F474-C568-48EF-ABA3-09B21FA17F83}" type="pres">
      <dgm:prSet presAssocID="{C76CAEF3-6E72-4970-86E5-CD300DCA0216}" presName="hierRoot3" presStyleCnt="0"/>
      <dgm:spPr/>
    </dgm:pt>
    <dgm:pt modelId="{D6898183-ACFB-44B1-BD01-59A39089158F}" type="pres">
      <dgm:prSet presAssocID="{C76CAEF3-6E72-4970-86E5-CD300DCA0216}" presName="composite3" presStyleCnt="0"/>
      <dgm:spPr/>
    </dgm:pt>
    <dgm:pt modelId="{00462F2F-B817-4D00-9714-594F9760E8E5}" type="pres">
      <dgm:prSet presAssocID="{C76CAEF3-6E72-4970-86E5-CD300DCA0216}" presName="background3" presStyleLbl="node3" presStyleIdx="2" presStyleCnt="3"/>
      <dgm:spPr/>
    </dgm:pt>
    <dgm:pt modelId="{DA7CCDBD-FE84-4FD2-85D3-FADB701CABC4}" type="pres">
      <dgm:prSet presAssocID="{C76CAEF3-6E72-4970-86E5-CD300DCA0216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C6C59A2C-565A-4DF9-B688-8B69D4B44DA1}" type="pres">
      <dgm:prSet presAssocID="{C76CAEF3-6E72-4970-86E5-CD300DCA0216}" presName="hierChild4" presStyleCnt="0"/>
      <dgm:spPr/>
    </dgm:pt>
  </dgm:ptLst>
  <dgm:cxnLst>
    <dgm:cxn modelId="{847CDDF2-A20B-4D5F-A94D-DBB2A993A0DA}" type="presOf" srcId="{AB7EF8AC-69FD-4CAF-BE58-624303B21B71}" destId="{8E3242B5-4EAE-47B4-AAC1-96B82BC97BC5}" srcOrd="0" destOrd="0" presId="urn:microsoft.com/office/officeart/2005/8/layout/hierarchy1"/>
    <dgm:cxn modelId="{0264233E-C98E-4860-80D8-A7268490530E}" srcId="{AB7EF8AC-69FD-4CAF-BE58-624303B21B71}" destId="{2F6A9BC7-D436-4CE4-A596-5AC99B5B6B6E}" srcOrd="0" destOrd="0" parTransId="{C962D090-7854-487F-8E50-055494B70AC5}" sibTransId="{281BDDB2-FCED-4456-8F65-471D64B01BFD}"/>
    <dgm:cxn modelId="{B94E406F-412A-4162-98AE-7733B256D18A}" type="presOf" srcId="{2061FE3C-7985-496C-A009-C03B5154BC92}" destId="{1B2733DD-5F33-42A3-900D-DE1D0E619964}" srcOrd="0" destOrd="0" presId="urn:microsoft.com/office/officeart/2005/8/layout/hierarchy1"/>
    <dgm:cxn modelId="{8393AABE-4F88-4187-A1B4-9071FD5DE2FA}" type="presOf" srcId="{65CCD2BD-1182-42C0-82B3-386253518055}" destId="{258C2448-BAE8-456B-ABD0-A9D888B8C14F}" srcOrd="0" destOrd="0" presId="urn:microsoft.com/office/officeart/2005/8/layout/hierarchy1"/>
    <dgm:cxn modelId="{6B207A90-D665-4829-88F5-8E11C3347EB5}" type="presOf" srcId="{C389B7C0-02FB-4EB5-822B-FA14C8F7F9E6}" destId="{50451E49-03A3-4FBF-A13B-4E50F9397AB8}" srcOrd="0" destOrd="0" presId="urn:microsoft.com/office/officeart/2005/8/layout/hierarchy1"/>
    <dgm:cxn modelId="{9E7EB574-F255-4E57-8D22-85211AE4892C}" type="presOf" srcId="{C76CAEF3-6E72-4970-86E5-CD300DCA0216}" destId="{DA7CCDBD-FE84-4FD2-85D3-FADB701CABC4}" srcOrd="0" destOrd="0" presId="urn:microsoft.com/office/officeart/2005/8/layout/hierarchy1"/>
    <dgm:cxn modelId="{BBDB0BEB-E188-4A6B-B6FC-EF29204AA59D}" srcId="{2F6A9BC7-D436-4CE4-A596-5AC99B5B6B6E}" destId="{2643BF7A-1193-4B6B-9405-AA899CF636E2}" srcOrd="2" destOrd="0" parTransId="{6E451758-3D0E-4215-AA20-82A99EBCE94E}" sibTransId="{08FCCE4C-101F-4A4B-BBDF-A760E6A4F3D2}"/>
    <dgm:cxn modelId="{F1284925-A203-491A-B4C0-A2AFE99CD04A}" type="presOf" srcId="{1FA24A92-4C56-4EEC-8C87-430E390D1C20}" destId="{5ECF7444-77D8-4336-89A2-61E155167468}" srcOrd="0" destOrd="0" presId="urn:microsoft.com/office/officeart/2005/8/layout/hierarchy1"/>
    <dgm:cxn modelId="{17B232F6-74B4-4983-A8DC-3E47A8A6F984}" srcId="{2643BF7A-1193-4B6B-9405-AA899CF636E2}" destId="{C76CAEF3-6E72-4970-86E5-CD300DCA0216}" srcOrd="0" destOrd="0" parTransId="{24BA6A5B-8ADE-4358-A7AA-73CDDDA7DBAF}" sibTransId="{591CAE5F-FFFB-4BC1-BC0C-07C516F7B547}"/>
    <dgm:cxn modelId="{BDBBD3BA-95A7-4371-B044-E9A64A339CD5}" type="presOf" srcId="{6E451758-3D0E-4215-AA20-82A99EBCE94E}" destId="{E390FF14-A63D-433E-B51F-C1C77B474879}" srcOrd="0" destOrd="0" presId="urn:microsoft.com/office/officeart/2005/8/layout/hierarchy1"/>
    <dgm:cxn modelId="{ED3A6472-59B8-42CE-9D99-05DCE03F581A}" srcId="{C389B7C0-02FB-4EB5-822B-FA14C8F7F9E6}" destId="{65CCD2BD-1182-42C0-82B3-386253518055}" srcOrd="0" destOrd="0" parTransId="{A758B586-4312-4DB2-B5E5-E473207996F5}" sibTransId="{A92A5632-0C4F-4933-990F-774362BF7AA4}"/>
    <dgm:cxn modelId="{3A72B715-7EDB-4C0E-9041-8FE712188288}" type="presOf" srcId="{A758B586-4312-4DB2-B5E5-E473207996F5}" destId="{045C3A12-3EDD-4266-9E3D-37803956220E}" srcOrd="0" destOrd="0" presId="urn:microsoft.com/office/officeart/2005/8/layout/hierarchy1"/>
    <dgm:cxn modelId="{80AD4FF2-B29F-40D4-B122-DCD21DB78819}" type="presOf" srcId="{F522054C-216A-42E5-8780-DFE488DC31A9}" destId="{F7536479-FA1D-406B-9FAD-04F5DCB786F0}" srcOrd="0" destOrd="0" presId="urn:microsoft.com/office/officeart/2005/8/layout/hierarchy1"/>
    <dgm:cxn modelId="{FBE8E2FF-2089-46A3-97F4-DA333A6F1E81}" srcId="{2F6A9BC7-D436-4CE4-A596-5AC99B5B6B6E}" destId="{C389B7C0-02FB-4EB5-822B-FA14C8F7F9E6}" srcOrd="1" destOrd="0" parTransId="{2061FE3C-7985-496C-A009-C03B5154BC92}" sibTransId="{08232359-D652-46DF-BEFB-7528C040D9BF}"/>
    <dgm:cxn modelId="{A3AF48C0-1FEB-4F8B-9D07-745646D22955}" type="presOf" srcId="{2643BF7A-1193-4B6B-9405-AA899CF636E2}" destId="{1C48426E-04D0-402B-8EA4-1241F3088BA5}" srcOrd="0" destOrd="0" presId="urn:microsoft.com/office/officeart/2005/8/layout/hierarchy1"/>
    <dgm:cxn modelId="{9334B4EF-C4C4-48BE-B95F-EDB8C6A0334D}" type="presOf" srcId="{24BA6A5B-8ADE-4358-A7AA-73CDDDA7DBAF}" destId="{F5BD86DD-DE6D-4B3B-9D8E-3E6FF6916062}" srcOrd="0" destOrd="0" presId="urn:microsoft.com/office/officeart/2005/8/layout/hierarchy1"/>
    <dgm:cxn modelId="{FA05851F-9482-4D63-B97A-DE91D3BAE5A1}" type="presOf" srcId="{B2A4853B-47F0-45A3-9607-A7CC15EF2499}" destId="{44B98ACB-2032-485D-B8E0-80B8D3A4997D}" srcOrd="0" destOrd="0" presId="urn:microsoft.com/office/officeart/2005/8/layout/hierarchy1"/>
    <dgm:cxn modelId="{58CCADEA-94D6-43B7-89A7-D6F240F6D469}" srcId="{2F6A9BC7-D436-4CE4-A596-5AC99B5B6B6E}" destId="{B2A4853B-47F0-45A3-9607-A7CC15EF2499}" srcOrd="0" destOrd="0" parTransId="{F522054C-216A-42E5-8780-DFE488DC31A9}" sibTransId="{6AB10A73-BB32-43A5-A925-27E5DBEE430A}"/>
    <dgm:cxn modelId="{73AB2DF1-E58F-4AE0-BF00-A9DBEF3F6F4F}" type="presOf" srcId="{B805C35D-F7C0-4C22-A58F-9844DB39471F}" destId="{1E117F7C-14FC-4782-907E-222E5EF3475F}" srcOrd="0" destOrd="0" presId="urn:microsoft.com/office/officeart/2005/8/layout/hierarchy1"/>
    <dgm:cxn modelId="{C974BEA6-AA98-45BA-9CBF-25200CD21C00}" srcId="{B2A4853B-47F0-45A3-9607-A7CC15EF2499}" destId="{B805C35D-F7C0-4C22-A58F-9844DB39471F}" srcOrd="0" destOrd="0" parTransId="{1FA24A92-4C56-4EEC-8C87-430E390D1C20}" sibTransId="{3124049D-0535-478E-9069-CB0F9A4221A8}"/>
    <dgm:cxn modelId="{4D9650F8-7AA5-4161-81DD-69ABEA60C98F}" type="presOf" srcId="{2F6A9BC7-D436-4CE4-A596-5AC99B5B6B6E}" destId="{F42615AA-9F1E-412F-941B-251CECB4B689}" srcOrd="0" destOrd="0" presId="urn:microsoft.com/office/officeart/2005/8/layout/hierarchy1"/>
    <dgm:cxn modelId="{B68AA7CF-1C88-4F7F-A621-797B4B19CF52}" type="presParOf" srcId="{8E3242B5-4EAE-47B4-AAC1-96B82BC97BC5}" destId="{A64B8380-6F10-4B5A-AB17-EAB2D2EC644C}" srcOrd="0" destOrd="0" presId="urn:microsoft.com/office/officeart/2005/8/layout/hierarchy1"/>
    <dgm:cxn modelId="{A7B5B1D9-5CDF-429A-842D-90440E45A248}" type="presParOf" srcId="{A64B8380-6F10-4B5A-AB17-EAB2D2EC644C}" destId="{B7B7F43A-A1DB-4941-B459-0E1DC680C118}" srcOrd="0" destOrd="0" presId="urn:microsoft.com/office/officeart/2005/8/layout/hierarchy1"/>
    <dgm:cxn modelId="{3282D48B-720E-4434-9E8A-91A1EEF31B24}" type="presParOf" srcId="{B7B7F43A-A1DB-4941-B459-0E1DC680C118}" destId="{94DA79C0-C3B4-4A98-95DC-49F0FF07C5F6}" srcOrd="0" destOrd="0" presId="urn:microsoft.com/office/officeart/2005/8/layout/hierarchy1"/>
    <dgm:cxn modelId="{3CEBB158-FC38-4BE4-B081-6C25FA6DDD9F}" type="presParOf" srcId="{B7B7F43A-A1DB-4941-B459-0E1DC680C118}" destId="{F42615AA-9F1E-412F-941B-251CECB4B689}" srcOrd="1" destOrd="0" presId="urn:microsoft.com/office/officeart/2005/8/layout/hierarchy1"/>
    <dgm:cxn modelId="{7084CF39-AAAB-47EB-92F6-E230F23FB8ED}" type="presParOf" srcId="{A64B8380-6F10-4B5A-AB17-EAB2D2EC644C}" destId="{B271B7A3-3579-4C12-B5D3-55011D739EC2}" srcOrd="1" destOrd="0" presId="urn:microsoft.com/office/officeart/2005/8/layout/hierarchy1"/>
    <dgm:cxn modelId="{2085CA0D-2FFE-452B-95E1-4AD9FC6F1982}" type="presParOf" srcId="{B271B7A3-3579-4C12-B5D3-55011D739EC2}" destId="{F7536479-FA1D-406B-9FAD-04F5DCB786F0}" srcOrd="0" destOrd="0" presId="urn:microsoft.com/office/officeart/2005/8/layout/hierarchy1"/>
    <dgm:cxn modelId="{3C85063C-72EC-447F-98D3-F1F21858BFD1}" type="presParOf" srcId="{B271B7A3-3579-4C12-B5D3-55011D739EC2}" destId="{D403B8CE-2F00-4156-960C-6BCD7F328811}" srcOrd="1" destOrd="0" presId="urn:microsoft.com/office/officeart/2005/8/layout/hierarchy1"/>
    <dgm:cxn modelId="{211AA1CF-8307-4F40-9FBB-DFE4161B9AC8}" type="presParOf" srcId="{D403B8CE-2F00-4156-960C-6BCD7F328811}" destId="{41A2BB71-BF55-45F6-9D37-F239C83D0A11}" srcOrd="0" destOrd="0" presId="urn:microsoft.com/office/officeart/2005/8/layout/hierarchy1"/>
    <dgm:cxn modelId="{E65E85FC-92CD-4C1F-A64C-44D63999C409}" type="presParOf" srcId="{41A2BB71-BF55-45F6-9D37-F239C83D0A11}" destId="{1929CF34-9758-4CA2-9449-CC3C8F0B771D}" srcOrd="0" destOrd="0" presId="urn:microsoft.com/office/officeart/2005/8/layout/hierarchy1"/>
    <dgm:cxn modelId="{6742E1B1-97A7-4805-9D83-BFF1AF923C1E}" type="presParOf" srcId="{41A2BB71-BF55-45F6-9D37-F239C83D0A11}" destId="{44B98ACB-2032-485D-B8E0-80B8D3A4997D}" srcOrd="1" destOrd="0" presId="urn:microsoft.com/office/officeart/2005/8/layout/hierarchy1"/>
    <dgm:cxn modelId="{25AF707B-4AE8-410A-9807-C45286CC2FFC}" type="presParOf" srcId="{D403B8CE-2F00-4156-960C-6BCD7F328811}" destId="{297A1C58-7190-49B0-A3C6-B265AE3DEE14}" srcOrd="1" destOrd="0" presId="urn:microsoft.com/office/officeart/2005/8/layout/hierarchy1"/>
    <dgm:cxn modelId="{B2775015-CEB8-4619-89B3-6B65DE41AD6C}" type="presParOf" srcId="{297A1C58-7190-49B0-A3C6-B265AE3DEE14}" destId="{5ECF7444-77D8-4336-89A2-61E155167468}" srcOrd="0" destOrd="0" presId="urn:microsoft.com/office/officeart/2005/8/layout/hierarchy1"/>
    <dgm:cxn modelId="{2BA625D3-FFF2-450B-985D-05FB84534D1B}" type="presParOf" srcId="{297A1C58-7190-49B0-A3C6-B265AE3DEE14}" destId="{9B559757-16A8-415E-AE51-A97098AA6117}" srcOrd="1" destOrd="0" presId="urn:microsoft.com/office/officeart/2005/8/layout/hierarchy1"/>
    <dgm:cxn modelId="{E234740A-92EB-4618-910F-16D7EC5E56E2}" type="presParOf" srcId="{9B559757-16A8-415E-AE51-A97098AA6117}" destId="{A2883AC4-AD2C-4511-A109-E9AA0031D083}" srcOrd="0" destOrd="0" presId="urn:microsoft.com/office/officeart/2005/8/layout/hierarchy1"/>
    <dgm:cxn modelId="{ECFDE2ED-B0E1-41C9-89D9-E7255989A78B}" type="presParOf" srcId="{A2883AC4-AD2C-4511-A109-E9AA0031D083}" destId="{31F43A84-A9FD-4351-B953-FE137B41F13A}" srcOrd="0" destOrd="0" presId="urn:microsoft.com/office/officeart/2005/8/layout/hierarchy1"/>
    <dgm:cxn modelId="{94BA1E2D-C5CA-40CA-BEBB-F6DBA551D0C4}" type="presParOf" srcId="{A2883AC4-AD2C-4511-A109-E9AA0031D083}" destId="{1E117F7C-14FC-4782-907E-222E5EF3475F}" srcOrd="1" destOrd="0" presId="urn:microsoft.com/office/officeart/2005/8/layout/hierarchy1"/>
    <dgm:cxn modelId="{89DB6325-2B91-4388-A65D-EA397CEC0051}" type="presParOf" srcId="{9B559757-16A8-415E-AE51-A97098AA6117}" destId="{18C8D270-2F42-463F-BF95-91D465EF61AF}" srcOrd="1" destOrd="0" presId="urn:microsoft.com/office/officeart/2005/8/layout/hierarchy1"/>
    <dgm:cxn modelId="{65328B29-F987-4391-8515-C9DFCE201984}" type="presParOf" srcId="{B271B7A3-3579-4C12-B5D3-55011D739EC2}" destId="{1B2733DD-5F33-42A3-900D-DE1D0E619964}" srcOrd="2" destOrd="0" presId="urn:microsoft.com/office/officeart/2005/8/layout/hierarchy1"/>
    <dgm:cxn modelId="{EEE8E1ED-C041-4C1A-8D13-8E3D774AB9A4}" type="presParOf" srcId="{B271B7A3-3579-4C12-B5D3-55011D739EC2}" destId="{D43F081F-92EC-447E-ACA1-9CECC59ACC60}" srcOrd="3" destOrd="0" presId="urn:microsoft.com/office/officeart/2005/8/layout/hierarchy1"/>
    <dgm:cxn modelId="{400A5C8A-D4B2-445B-8828-3A865F5900B2}" type="presParOf" srcId="{D43F081F-92EC-447E-ACA1-9CECC59ACC60}" destId="{F9063D08-D4CD-4D4F-AA87-FCCA562778D8}" srcOrd="0" destOrd="0" presId="urn:microsoft.com/office/officeart/2005/8/layout/hierarchy1"/>
    <dgm:cxn modelId="{5477D689-6C7A-4635-9EF5-58FE81325822}" type="presParOf" srcId="{F9063D08-D4CD-4D4F-AA87-FCCA562778D8}" destId="{2AF91179-B170-4599-8799-3B74C20B718B}" srcOrd="0" destOrd="0" presId="urn:microsoft.com/office/officeart/2005/8/layout/hierarchy1"/>
    <dgm:cxn modelId="{26032C86-DB04-4657-8A4A-0B9956B09EE3}" type="presParOf" srcId="{F9063D08-D4CD-4D4F-AA87-FCCA562778D8}" destId="{50451E49-03A3-4FBF-A13B-4E50F9397AB8}" srcOrd="1" destOrd="0" presId="urn:microsoft.com/office/officeart/2005/8/layout/hierarchy1"/>
    <dgm:cxn modelId="{4A247EF2-BAEB-4465-A62C-A788118605A6}" type="presParOf" srcId="{D43F081F-92EC-447E-ACA1-9CECC59ACC60}" destId="{B5D7A2A7-1998-4179-A547-E6BE3FAC3B0F}" srcOrd="1" destOrd="0" presId="urn:microsoft.com/office/officeart/2005/8/layout/hierarchy1"/>
    <dgm:cxn modelId="{6CA4E7FB-778D-4DFC-84F2-58DDB94D5456}" type="presParOf" srcId="{B5D7A2A7-1998-4179-A547-E6BE3FAC3B0F}" destId="{045C3A12-3EDD-4266-9E3D-37803956220E}" srcOrd="0" destOrd="0" presId="urn:microsoft.com/office/officeart/2005/8/layout/hierarchy1"/>
    <dgm:cxn modelId="{BD612DBE-1F8D-41B1-AB53-D3A56285C0B9}" type="presParOf" srcId="{B5D7A2A7-1998-4179-A547-E6BE3FAC3B0F}" destId="{C5188C61-E98A-4F43-9AAE-4C44C0A7955C}" srcOrd="1" destOrd="0" presId="urn:microsoft.com/office/officeart/2005/8/layout/hierarchy1"/>
    <dgm:cxn modelId="{19136818-2340-486E-BE7A-7C1273B8C48F}" type="presParOf" srcId="{C5188C61-E98A-4F43-9AAE-4C44C0A7955C}" destId="{E7EDC6F4-2B8C-456E-B349-FD9B83285C0E}" srcOrd="0" destOrd="0" presId="urn:microsoft.com/office/officeart/2005/8/layout/hierarchy1"/>
    <dgm:cxn modelId="{8CF9555A-C246-4721-A948-CDD257339454}" type="presParOf" srcId="{E7EDC6F4-2B8C-456E-B349-FD9B83285C0E}" destId="{C465A81A-DF4F-4890-AE5D-48E8ACEF8C1B}" srcOrd="0" destOrd="0" presId="urn:microsoft.com/office/officeart/2005/8/layout/hierarchy1"/>
    <dgm:cxn modelId="{419C33F3-1087-44AF-B644-8BE9A531DC75}" type="presParOf" srcId="{E7EDC6F4-2B8C-456E-B349-FD9B83285C0E}" destId="{258C2448-BAE8-456B-ABD0-A9D888B8C14F}" srcOrd="1" destOrd="0" presId="urn:microsoft.com/office/officeart/2005/8/layout/hierarchy1"/>
    <dgm:cxn modelId="{D7A9316A-22DC-4954-BC44-977400F62E83}" type="presParOf" srcId="{C5188C61-E98A-4F43-9AAE-4C44C0A7955C}" destId="{CC55025B-C211-4D76-BE53-54F64DD38A2D}" srcOrd="1" destOrd="0" presId="urn:microsoft.com/office/officeart/2005/8/layout/hierarchy1"/>
    <dgm:cxn modelId="{8E00CD65-08AD-466A-96EB-B6F3C173BCDC}" type="presParOf" srcId="{B271B7A3-3579-4C12-B5D3-55011D739EC2}" destId="{E390FF14-A63D-433E-B51F-C1C77B474879}" srcOrd="4" destOrd="0" presId="urn:microsoft.com/office/officeart/2005/8/layout/hierarchy1"/>
    <dgm:cxn modelId="{81F424A3-C1D0-4B52-9650-AD42A996325A}" type="presParOf" srcId="{B271B7A3-3579-4C12-B5D3-55011D739EC2}" destId="{E17FD5A7-8E14-49B7-8115-F33AEB684BC6}" srcOrd="5" destOrd="0" presId="urn:microsoft.com/office/officeart/2005/8/layout/hierarchy1"/>
    <dgm:cxn modelId="{D127DFD7-A4F5-459D-A3EA-30A5803BDC58}" type="presParOf" srcId="{E17FD5A7-8E14-49B7-8115-F33AEB684BC6}" destId="{0FD2EDF2-35A9-4B60-9745-42F1577C60D9}" srcOrd="0" destOrd="0" presId="urn:microsoft.com/office/officeart/2005/8/layout/hierarchy1"/>
    <dgm:cxn modelId="{69C674C4-E3EA-4849-A293-9C2797CDBDE2}" type="presParOf" srcId="{0FD2EDF2-35A9-4B60-9745-42F1577C60D9}" destId="{C8FCD3AA-A1A7-47D4-A302-1D6ECD2B3866}" srcOrd="0" destOrd="0" presId="urn:microsoft.com/office/officeart/2005/8/layout/hierarchy1"/>
    <dgm:cxn modelId="{E0891A6A-E337-4CDF-B115-58F4BA073771}" type="presParOf" srcId="{0FD2EDF2-35A9-4B60-9745-42F1577C60D9}" destId="{1C48426E-04D0-402B-8EA4-1241F3088BA5}" srcOrd="1" destOrd="0" presId="urn:microsoft.com/office/officeart/2005/8/layout/hierarchy1"/>
    <dgm:cxn modelId="{4D0C6B82-75F2-4C2C-9708-4BD7A75D0B5C}" type="presParOf" srcId="{E17FD5A7-8E14-49B7-8115-F33AEB684BC6}" destId="{B08ED6BF-382B-41C5-A19A-6FA7D8A3736C}" srcOrd="1" destOrd="0" presId="urn:microsoft.com/office/officeart/2005/8/layout/hierarchy1"/>
    <dgm:cxn modelId="{62720D0E-DE60-45A9-ABC1-0F52FA17C434}" type="presParOf" srcId="{B08ED6BF-382B-41C5-A19A-6FA7D8A3736C}" destId="{F5BD86DD-DE6D-4B3B-9D8E-3E6FF6916062}" srcOrd="0" destOrd="0" presId="urn:microsoft.com/office/officeart/2005/8/layout/hierarchy1"/>
    <dgm:cxn modelId="{E8439D63-4E1A-44C4-855C-4842B0C9ED57}" type="presParOf" srcId="{B08ED6BF-382B-41C5-A19A-6FA7D8A3736C}" destId="{C4F0F474-C568-48EF-ABA3-09B21FA17F83}" srcOrd="1" destOrd="0" presId="urn:microsoft.com/office/officeart/2005/8/layout/hierarchy1"/>
    <dgm:cxn modelId="{4C53B80A-3DAC-4B08-9833-972146D32940}" type="presParOf" srcId="{C4F0F474-C568-48EF-ABA3-09B21FA17F83}" destId="{D6898183-ACFB-44B1-BD01-59A39089158F}" srcOrd="0" destOrd="0" presId="urn:microsoft.com/office/officeart/2005/8/layout/hierarchy1"/>
    <dgm:cxn modelId="{322634C9-BD00-4AD5-91F9-53D915305F33}" type="presParOf" srcId="{D6898183-ACFB-44B1-BD01-59A39089158F}" destId="{00462F2F-B817-4D00-9714-594F9760E8E5}" srcOrd="0" destOrd="0" presId="urn:microsoft.com/office/officeart/2005/8/layout/hierarchy1"/>
    <dgm:cxn modelId="{9E2E4D55-C8DF-4F12-8EB1-5708EB7E5536}" type="presParOf" srcId="{D6898183-ACFB-44B1-BD01-59A39089158F}" destId="{DA7CCDBD-FE84-4FD2-85D3-FADB701CABC4}" srcOrd="1" destOrd="0" presId="urn:microsoft.com/office/officeart/2005/8/layout/hierarchy1"/>
    <dgm:cxn modelId="{8D02500B-2B4C-45A8-AD76-480B788FCAB0}" type="presParOf" srcId="{C4F0F474-C568-48EF-ABA3-09B21FA17F83}" destId="{C6C59A2C-565A-4DF9-B688-8B69D4B44DA1}" srcOrd="1" destOrd="0" presId="urn:microsoft.com/office/officeart/2005/8/layout/hierarchy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82A02D-BD42-43FB-AF85-F89E1C2F8C53}" type="doc">
      <dgm:prSet loTypeId="urn:microsoft.com/office/officeart/2005/8/layout/chevron1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3D6FE620-928C-43DF-B297-BDB4FDE1DF83}">
      <dgm:prSet phldrT="[Text]"/>
      <dgm:spPr/>
      <dgm:t>
        <a:bodyPr/>
        <a:lstStyle/>
        <a:p>
          <a:r>
            <a:rPr lang="id-ID" dirty="0" smtClean="0">
              <a:latin typeface="Aharoni" pitchFamily="2" charset="-79"/>
              <a:cs typeface="Aharoni" pitchFamily="2" charset="-79"/>
            </a:rPr>
            <a:t>Ductus Mesonephros</a:t>
          </a:r>
          <a:endParaRPr lang="id-ID" dirty="0">
            <a:latin typeface="Aharoni" pitchFamily="2" charset="-79"/>
            <a:cs typeface="Aharoni" pitchFamily="2" charset="-79"/>
          </a:endParaRPr>
        </a:p>
      </dgm:t>
    </dgm:pt>
    <dgm:pt modelId="{729ABD78-0170-407F-BCF3-D5DB07CD92C3}" type="parTrans" cxnId="{CD98DB4D-6E71-458B-83C3-67B39559EA4F}">
      <dgm:prSet/>
      <dgm:spPr/>
      <dgm:t>
        <a:bodyPr/>
        <a:lstStyle/>
        <a:p>
          <a:endParaRPr lang="id-ID"/>
        </a:p>
      </dgm:t>
    </dgm:pt>
    <dgm:pt modelId="{4BFFF3A2-F800-4997-9C0A-80213EED41FF}" type="sibTrans" cxnId="{CD98DB4D-6E71-458B-83C3-67B39559EA4F}">
      <dgm:prSet/>
      <dgm:spPr/>
      <dgm:t>
        <a:bodyPr/>
        <a:lstStyle/>
        <a:p>
          <a:endParaRPr lang="id-ID"/>
        </a:p>
      </dgm:t>
    </dgm:pt>
    <dgm:pt modelId="{60FEA226-A14A-46BD-8BA8-40E60B53522C}">
      <dgm:prSet phldrT="[Text]"/>
      <dgm:spPr/>
      <dgm:t>
        <a:bodyPr/>
        <a:lstStyle/>
        <a:p>
          <a:r>
            <a:rPr lang="id-ID" dirty="0" smtClean="0">
              <a:latin typeface="Aharoni" pitchFamily="2" charset="-79"/>
              <a:cs typeface="Aharoni" pitchFamily="2" charset="-79"/>
            </a:rPr>
            <a:t>degenerasi</a:t>
          </a:r>
          <a:endParaRPr lang="id-ID" dirty="0">
            <a:latin typeface="Aharoni" pitchFamily="2" charset="-79"/>
            <a:cs typeface="Aharoni" pitchFamily="2" charset="-79"/>
          </a:endParaRPr>
        </a:p>
      </dgm:t>
    </dgm:pt>
    <dgm:pt modelId="{9E27F033-482C-4198-BE7B-4AF610BFDDF0}" type="parTrans" cxnId="{3114762B-08BD-4138-A2DD-39E386C68B62}">
      <dgm:prSet/>
      <dgm:spPr/>
      <dgm:t>
        <a:bodyPr/>
        <a:lstStyle/>
        <a:p>
          <a:endParaRPr lang="id-ID"/>
        </a:p>
      </dgm:t>
    </dgm:pt>
    <dgm:pt modelId="{7ACEA230-C864-4459-B35C-1408F48E1905}" type="sibTrans" cxnId="{3114762B-08BD-4138-A2DD-39E386C68B62}">
      <dgm:prSet/>
      <dgm:spPr/>
      <dgm:t>
        <a:bodyPr/>
        <a:lstStyle/>
        <a:p>
          <a:endParaRPr lang="id-ID"/>
        </a:p>
      </dgm:t>
    </dgm:pt>
    <dgm:pt modelId="{E98AB622-54E8-4A80-AE59-AD14E86020EC}">
      <dgm:prSet phldrT="[Text]" custT="1"/>
      <dgm:spPr/>
      <dgm:t>
        <a:bodyPr/>
        <a:lstStyle/>
        <a:p>
          <a:r>
            <a:rPr lang="id-ID" sz="2400" dirty="0" smtClean="0">
              <a:latin typeface="Aharoni" pitchFamily="2" charset="-79"/>
              <a:cs typeface="Aharoni" pitchFamily="2" charset="-79"/>
            </a:rPr>
            <a:t>Ductus Gartner </a:t>
          </a:r>
          <a:endParaRPr lang="id-ID" sz="2400" dirty="0">
            <a:latin typeface="Aharoni" pitchFamily="2" charset="-79"/>
            <a:cs typeface="Aharoni" pitchFamily="2" charset="-79"/>
          </a:endParaRPr>
        </a:p>
      </dgm:t>
    </dgm:pt>
    <dgm:pt modelId="{B0BD28A7-CB50-4055-BE1F-1CF619AB3287}" type="parTrans" cxnId="{31C3376D-F5AA-4FE8-8C49-8023576EDD7A}">
      <dgm:prSet/>
      <dgm:spPr/>
      <dgm:t>
        <a:bodyPr/>
        <a:lstStyle/>
        <a:p>
          <a:endParaRPr lang="id-ID"/>
        </a:p>
      </dgm:t>
    </dgm:pt>
    <dgm:pt modelId="{4526A6AE-6E05-4EA7-B041-A97C34F330EA}" type="sibTrans" cxnId="{31C3376D-F5AA-4FE8-8C49-8023576EDD7A}">
      <dgm:prSet/>
      <dgm:spPr/>
      <dgm:t>
        <a:bodyPr/>
        <a:lstStyle/>
        <a:p>
          <a:endParaRPr lang="id-ID"/>
        </a:p>
      </dgm:t>
    </dgm:pt>
    <dgm:pt modelId="{C2FD8288-790E-41AE-B983-2469DAC40152}" type="pres">
      <dgm:prSet presAssocID="{7182A02D-BD42-43FB-AF85-F89E1C2F8C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ED350F69-B2E5-4607-861A-1195560D78DA}" type="pres">
      <dgm:prSet presAssocID="{3D6FE620-928C-43DF-B297-BDB4FDE1DF8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5A8511C-1829-42CC-8BE1-52005A4812EE}" type="pres">
      <dgm:prSet presAssocID="{4BFFF3A2-F800-4997-9C0A-80213EED41FF}" presName="parTxOnlySpace" presStyleCnt="0"/>
      <dgm:spPr/>
    </dgm:pt>
    <dgm:pt modelId="{16BBAC4C-A5C7-4939-B1A5-0BD67EA6EC52}" type="pres">
      <dgm:prSet presAssocID="{60FEA226-A14A-46BD-8BA8-40E60B53522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830D9D9-EE83-4AA5-91DB-B5F66348632F}" type="pres">
      <dgm:prSet presAssocID="{7ACEA230-C864-4459-B35C-1408F48E1905}" presName="parTxOnlySpace" presStyleCnt="0"/>
      <dgm:spPr/>
    </dgm:pt>
    <dgm:pt modelId="{30F83C8F-38F9-4ECE-815A-98DF483C3C10}" type="pres">
      <dgm:prSet presAssocID="{E98AB622-54E8-4A80-AE59-AD14E86020EC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D98DB4D-6E71-458B-83C3-67B39559EA4F}" srcId="{7182A02D-BD42-43FB-AF85-F89E1C2F8C53}" destId="{3D6FE620-928C-43DF-B297-BDB4FDE1DF83}" srcOrd="0" destOrd="0" parTransId="{729ABD78-0170-407F-BCF3-D5DB07CD92C3}" sibTransId="{4BFFF3A2-F800-4997-9C0A-80213EED41FF}"/>
    <dgm:cxn modelId="{0E77A804-C0A2-494F-8D4F-9930F668BF0F}" type="presOf" srcId="{7182A02D-BD42-43FB-AF85-F89E1C2F8C53}" destId="{C2FD8288-790E-41AE-B983-2469DAC40152}" srcOrd="0" destOrd="0" presId="urn:microsoft.com/office/officeart/2005/8/layout/chevron1"/>
    <dgm:cxn modelId="{8E6DAFB9-7DEC-40B7-BEC6-F554E7D63C4F}" type="presOf" srcId="{3D6FE620-928C-43DF-B297-BDB4FDE1DF83}" destId="{ED350F69-B2E5-4607-861A-1195560D78DA}" srcOrd="0" destOrd="0" presId="urn:microsoft.com/office/officeart/2005/8/layout/chevron1"/>
    <dgm:cxn modelId="{04F7B0E5-8D32-4E32-A966-B3E2E85F34CA}" type="presOf" srcId="{E98AB622-54E8-4A80-AE59-AD14E86020EC}" destId="{30F83C8F-38F9-4ECE-815A-98DF483C3C10}" srcOrd="0" destOrd="0" presId="urn:microsoft.com/office/officeart/2005/8/layout/chevron1"/>
    <dgm:cxn modelId="{3114762B-08BD-4138-A2DD-39E386C68B62}" srcId="{7182A02D-BD42-43FB-AF85-F89E1C2F8C53}" destId="{60FEA226-A14A-46BD-8BA8-40E60B53522C}" srcOrd="1" destOrd="0" parTransId="{9E27F033-482C-4198-BE7B-4AF610BFDDF0}" sibTransId="{7ACEA230-C864-4459-B35C-1408F48E1905}"/>
    <dgm:cxn modelId="{31C3376D-F5AA-4FE8-8C49-8023576EDD7A}" srcId="{7182A02D-BD42-43FB-AF85-F89E1C2F8C53}" destId="{E98AB622-54E8-4A80-AE59-AD14E86020EC}" srcOrd="2" destOrd="0" parTransId="{B0BD28A7-CB50-4055-BE1F-1CF619AB3287}" sibTransId="{4526A6AE-6E05-4EA7-B041-A97C34F330EA}"/>
    <dgm:cxn modelId="{12EAFC09-E6B1-47A0-8149-2779EE84CAD7}" type="presOf" srcId="{60FEA226-A14A-46BD-8BA8-40E60B53522C}" destId="{16BBAC4C-A5C7-4939-B1A5-0BD67EA6EC52}" srcOrd="0" destOrd="0" presId="urn:microsoft.com/office/officeart/2005/8/layout/chevron1"/>
    <dgm:cxn modelId="{A10589A2-AE0B-4353-93C8-F5A5DFF7B0DB}" type="presParOf" srcId="{C2FD8288-790E-41AE-B983-2469DAC40152}" destId="{ED350F69-B2E5-4607-861A-1195560D78DA}" srcOrd="0" destOrd="0" presId="urn:microsoft.com/office/officeart/2005/8/layout/chevron1"/>
    <dgm:cxn modelId="{BC7F2F55-5696-477C-B941-EC75CBED2FDE}" type="presParOf" srcId="{C2FD8288-790E-41AE-B983-2469DAC40152}" destId="{C5A8511C-1829-42CC-8BE1-52005A4812EE}" srcOrd="1" destOrd="0" presId="urn:microsoft.com/office/officeart/2005/8/layout/chevron1"/>
    <dgm:cxn modelId="{2FFA0481-9EE4-4657-A4E2-337EB99E45AA}" type="presParOf" srcId="{C2FD8288-790E-41AE-B983-2469DAC40152}" destId="{16BBAC4C-A5C7-4939-B1A5-0BD67EA6EC52}" srcOrd="2" destOrd="0" presId="urn:microsoft.com/office/officeart/2005/8/layout/chevron1"/>
    <dgm:cxn modelId="{49CABAF7-337F-4327-BDB7-B1B24DFC7838}" type="presParOf" srcId="{C2FD8288-790E-41AE-B983-2469DAC40152}" destId="{8830D9D9-EE83-4AA5-91DB-B5F66348632F}" srcOrd="3" destOrd="0" presId="urn:microsoft.com/office/officeart/2005/8/layout/chevron1"/>
    <dgm:cxn modelId="{53BEC6B4-6D4D-4CEE-8679-2DC5FAB6A21E}" type="presParOf" srcId="{C2FD8288-790E-41AE-B983-2469DAC40152}" destId="{30F83C8F-38F9-4ECE-815A-98DF483C3C10}" srcOrd="4" destOrd="0" presId="urn:microsoft.com/office/officeart/2005/8/layout/chevron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8BE690-112F-4CF5-8A1B-637FBEFF4155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FFE59F65-3C8D-406D-8715-7096B7F4C879}">
      <dgm:prSet phldrT="[Text]"/>
      <dgm:spPr/>
      <dgm:t>
        <a:bodyPr/>
        <a:lstStyle/>
        <a:p>
          <a:r>
            <a:rPr lang="id-ID" dirty="0" smtClean="0">
              <a:latin typeface="Aharoni" pitchFamily="2" charset="-79"/>
              <a:cs typeface="Aharoni" pitchFamily="2" charset="-79"/>
            </a:rPr>
            <a:t>SIMPLEKS</a:t>
          </a:r>
          <a:endParaRPr lang="id-ID" dirty="0">
            <a:latin typeface="Aharoni" pitchFamily="2" charset="-79"/>
            <a:cs typeface="Aharoni" pitchFamily="2" charset="-79"/>
          </a:endParaRPr>
        </a:p>
      </dgm:t>
    </dgm:pt>
    <dgm:pt modelId="{731BAC4F-00CF-40F2-9DD7-F2889A5EF09D}" type="parTrans" cxnId="{26A556D7-4BEC-439C-A651-9EB17BCA6CD8}">
      <dgm:prSet/>
      <dgm:spPr/>
      <dgm:t>
        <a:bodyPr/>
        <a:lstStyle/>
        <a:p>
          <a:endParaRPr lang="id-ID"/>
        </a:p>
      </dgm:t>
    </dgm:pt>
    <dgm:pt modelId="{F6E2A42F-8664-4303-B06C-42C092BCB890}" type="sibTrans" cxnId="{26A556D7-4BEC-439C-A651-9EB17BCA6CD8}">
      <dgm:prSet/>
      <dgm:spPr/>
      <dgm:t>
        <a:bodyPr/>
        <a:lstStyle/>
        <a:p>
          <a:endParaRPr lang="id-ID"/>
        </a:p>
      </dgm:t>
    </dgm:pt>
    <dgm:pt modelId="{8FF439E6-33D3-49C6-A710-E04C0D13F836}">
      <dgm:prSet phldrT="[Text]"/>
      <dgm:spPr/>
      <dgm:t>
        <a:bodyPr/>
        <a:lstStyle/>
        <a:p>
          <a:r>
            <a:rPr lang="id-ID" dirty="0" smtClean="0"/>
            <a:t>CERVIX 1, CORPUS 1 DAN JELAS, TIDAK MEMILIKI CORNUA</a:t>
          </a:r>
          <a:endParaRPr lang="id-ID" dirty="0"/>
        </a:p>
      </dgm:t>
    </dgm:pt>
    <dgm:pt modelId="{E2FDB388-1B65-401F-8A28-30724DA5FD36}" type="parTrans" cxnId="{BBF60EF8-0ACA-4887-837D-0896A32367F7}">
      <dgm:prSet/>
      <dgm:spPr/>
      <dgm:t>
        <a:bodyPr/>
        <a:lstStyle/>
        <a:p>
          <a:endParaRPr lang="id-ID"/>
        </a:p>
      </dgm:t>
    </dgm:pt>
    <dgm:pt modelId="{33A6974D-1264-405B-99F9-AA07B6F766D0}" type="sibTrans" cxnId="{BBF60EF8-0ACA-4887-837D-0896A32367F7}">
      <dgm:prSet/>
      <dgm:spPr/>
      <dgm:t>
        <a:bodyPr/>
        <a:lstStyle/>
        <a:p>
          <a:endParaRPr lang="id-ID"/>
        </a:p>
      </dgm:t>
    </dgm:pt>
    <dgm:pt modelId="{ED0FC75D-F0B8-45E9-93BA-214200424A19}">
      <dgm:prSet phldrT="[Text]"/>
      <dgm:spPr/>
      <dgm:t>
        <a:bodyPr/>
        <a:lstStyle/>
        <a:p>
          <a:r>
            <a:rPr lang="id-ID" dirty="0" smtClean="0"/>
            <a:t>PRIMATA , MANUSIA</a:t>
          </a:r>
          <a:endParaRPr lang="id-ID" dirty="0"/>
        </a:p>
      </dgm:t>
    </dgm:pt>
    <dgm:pt modelId="{E64ACE84-7384-41D4-B8D9-6DDF3B3621DB}" type="parTrans" cxnId="{4878CD6A-2BE7-4CBE-B98F-92307D2DD118}">
      <dgm:prSet/>
      <dgm:spPr/>
      <dgm:t>
        <a:bodyPr/>
        <a:lstStyle/>
        <a:p>
          <a:endParaRPr lang="id-ID"/>
        </a:p>
      </dgm:t>
    </dgm:pt>
    <dgm:pt modelId="{8280B054-5591-485C-93F1-AA2D34090D76}" type="sibTrans" cxnId="{4878CD6A-2BE7-4CBE-B98F-92307D2DD118}">
      <dgm:prSet/>
      <dgm:spPr/>
      <dgm:t>
        <a:bodyPr/>
        <a:lstStyle/>
        <a:p>
          <a:endParaRPr lang="id-ID"/>
        </a:p>
      </dgm:t>
    </dgm:pt>
    <dgm:pt modelId="{5914A484-0372-44E8-84D6-7FE7D9FED57A}">
      <dgm:prSet phldrT="[Text]"/>
      <dgm:spPr/>
      <dgm:t>
        <a:bodyPr/>
        <a:lstStyle/>
        <a:p>
          <a:r>
            <a:rPr lang="id-ID" dirty="0" smtClean="0">
              <a:latin typeface="Aharoni" pitchFamily="2" charset="-79"/>
              <a:cs typeface="Aharoni" pitchFamily="2" charset="-79"/>
            </a:rPr>
            <a:t>BIPARTITUS</a:t>
          </a:r>
          <a:endParaRPr lang="id-ID" dirty="0">
            <a:latin typeface="Aharoni" pitchFamily="2" charset="-79"/>
            <a:cs typeface="Aharoni" pitchFamily="2" charset="-79"/>
          </a:endParaRPr>
        </a:p>
      </dgm:t>
    </dgm:pt>
    <dgm:pt modelId="{CAE15450-1426-4815-81EE-F12FFBED08F7}" type="parTrans" cxnId="{CB1C415D-9A7B-471F-A46C-4EC3508199E3}">
      <dgm:prSet/>
      <dgm:spPr/>
      <dgm:t>
        <a:bodyPr/>
        <a:lstStyle/>
        <a:p>
          <a:endParaRPr lang="id-ID"/>
        </a:p>
      </dgm:t>
    </dgm:pt>
    <dgm:pt modelId="{6224BA89-E0D4-436C-9040-1F772DE8B0F2}" type="sibTrans" cxnId="{CB1C415D-9A7B-471F-A46C-4EC3508199E3}">
      <dgm:prSet/>
      <dgm:spPr/>
      <dgm:t>
        <a:bodyPr/>
        <a:lstStyle/>
        <a:p>
          <a:endParaRPr lang="id-ID"/>
        </a:p>
      </dgm:t>
    </dgm:pt>
    <dgm:pt modelId="{5700F12B-8C92-4D32-8739-77F508D09557}">
      <dgm:prSet phldrT="[Text]"/>
      <dgm:spPr/>
      <dgm:t>
        <a:bodyPr/>
        <a:lstStyle/>
        <a:p>
          <a:r>
            <a:rPr lang="id-ID" dirty="0" smtClean="0"/>
            <a:t>CERVIX 1, CORNUA 2 , 1 SEPTUM, CORNUA 2</a:t>
          </a:r>
          <a:endParaRPr lang="id-ID" dirty="0"/>
        </a:p>
      </dgm:t>
    </dgm:pt>
    <dgm:pt modelId="{A9BA6A6E-AC94-4C95-9574-33325555F19A}" type="parTrans" cxnId="{84A80021-21B8-4375-B7B0-449441054B18}">
      <dgm:prSet/>
      <dgm:spPr/>
      <dgm:t>
        <a:bodyPr/>
        <a:lstStyle/>
        <a:p>
          <a:endParaRPr lang="id-ID"/>
        </a:p>
      </dgm:t>
    </dgm:pt>
    <dgm:pt modelId="{27E4FD38-DC59-46DE-880C-273989CAF66E}" type="sibTrans" cxnId="{84A80021-21B8-4375-B7B0-449441054B18}">
      <dgm:prSet/>
      <dgm:spPr/>
      <dgm:t>
        <a:bodyPr/>
        <a:lstStyle/>
        <a:p>
          <a:endParaRPr lang="id-ID"/>
        </a:p>
      </dgm:t>
    </dgm:pt>
    <dgm:pt modelId="{B0707363-7EAF-471C-AD93-86FEDF16071F}">
      <dgm:prSet phldrT="[Text]"/>
      <dgm:spPr/>
      <dgm:t>
        <a:bodyPr/>
        <a:lstStyle/>
        <a:p>
          <a:r>
            <a:rPr lang="id-ID" dirty="0" smtClean="0"/>
            <a:t>RUMINANSIA</a:t>
          </a:r>
          <a:endParaRPr lang="id-ID" dirty="0"/>
        </a:p>
      </dgm:t>
    </dgm:pt>
    <dgm:pt modelId="{4BD7A7A3-292D-41B1-9F28-539C4B5B33F4}" type="parTrans" cxnId="{D0F0B580-25FE-4A89-A9F4-5B311CECA407}">
      <dgm:prSet/>
      <dgm:spPr/>
      <dgm:t>
        <a:bodyPr/>
        <a:lstStyle/>
        <a:p>
          <a:endParaRPr lang="id-ID"/>
        </a:p>
      </dgm:t>
    </dgm:pt>
    <dgm:pt modelId="{5D6740B8-F5DD-4C13-A672-BB1C8F0CA784}" type="sibTrans" cxnId="{D0F0B580-25FE-4A89-A9F4-5B311CECA407}">
      <dgm:prSet/>
      <dgm:spPr/>
      <dgm:t>
        <a:bodyPr/>
        <a:lstStyle/>
        <a:p>
          <a:endParaRPr lang="id-ID"/>
        </a:p>
      </dgm:t>
    </dgm:pt>
    <dgm:pt modelId="{AF0EE7D2-7EC5-4017-9729-986EB69B99B8}">
      <dgm:prSet phldrT="[Text]"/>
      <dgm:spPr/>
      <dgm:t>
        <a:bodyPr/>
        <a:lstStyle/>
        <a:p>
          <a:r>
            <a:rPr lang="id-ID" dirty="0" smtClean="0">
              <a:latin typeface="Aharoni" pitchFamily="2" charset="-79"/>
              <a:cs typeface="Aharoni" pitchFamily="2" charset="-79"/>
            </a:rPr>
            <a:t>BIKORNUA</a:t>
          </a:r>
          <a:endParaRPr lang="id-ID" dirty="0">
            <a:latin typeface="Aharoni" pitchFamily="2" charset="-79"/>
            <a:cs typeface="Aharoni" pitchFamily="2" charset="-79"/>
          </a:endParaRPr>
        </a:p>
      </dgm:t>
    </dgm:pt>
    <dgm:pt modelId="{EF8FD42B-A58B-484F-A318-C95226B7D509}" type="parTrans" cxnId="{4AE273CC-C902-42E1-9A83-50A9681E7AD9}">
      <dgm:prSet/>
      <dgm:spPr/>
      <dgm:t>
        <a:bodyPr/>
        <a:lstStyle/>
        <a:p>
          <a:endParaRPr lang="id-ID"/>
        </a:p>
      </dgm:t>
    </dgm:pt>
    <dgm:pt modelId="{873C5B6F-808C-43B7-A2E2-B9F9197E0B00}" type="sibTrans" cxnId="{4AE273CC-C902-42E1-9A83-50A9681E7AD9}">
      <dgm:prSet/>
      <dgm:spPr/>
      <dgm:t>
        <a:bodyPr/>
        <a:lstStyle/>
        <a:p>
          <a:endParaRPr lang="id-ID"/>
        </a:p>
      </dgm:t>
    </dgm:pt>
    <dgm:pt modelId="{B3BC51D1-82FF-4E29-8D84-A3D42446F9E4}">
      <dgm:prSet phldrT="[Text]"/>
      <dgm:spPr/>
      <dgm:t>
        <a:bodyPr/>
        <a:lstStyle/>
        <a:p>
          <a:r>
            <a:rPr lang="id-ID" dirty="0" smtClean="0"/>
            <a:t>CERVIX1, CORPUS PENDEK, CORNUA 2 BERKELOK2</a:t>
          </a:r>
          <a:endParaRPr lang="id-ID" dirty="0"/>
        </a:p>
      </dgm:t>
    </dgm:pt>
    <dgm:pt modelId="{4B45F09E-7A5A-4324-9565-86FCE8BA69A8}" type="parTrans" cxnId="{19E723D6-FE5D-4D08-890B-00AB79E9708D}">
      <dgm:prSet/>
      <dgm:spPr/>
      <dgm:t>
        <a:bodyPr/>
        <a:lstStyle/>
        <a:p>
          <a:endParaRPr lang="id-ID"/>
        </a:p>
      </dgm:t>
    </dgm:pt>
    <dgm:pt modelId="{3F97C034-A48E-4DD1-A279-EDB000DCC3FC}" type="sibTrans" cxnId="{19E723D6-FE5D-4D08-890B-00AB79E9708D}">
      <dgm:prSet/>
      <dgm:spPr/>
      <dgm:t>
        <a:bodyPr/>
        <a:lstStyle/>
        <a:p>
          <a:endParaRPr lang="id-ID"/>
        </a:p>
      </dgm:t>
    </dgm:pt>
    <dgm:pt modelId="{CC92C056-FAA1-4FBC-AD7F-55D0C49DFEDE}">
      <dgm:prSet phldrT="[Text]"/>
      <dgm:spPr/>
      <dgm:t>
        <a:bodyPr/>
        <a:lstStyle/>
        <a:p>
          <a:r>
            <a:rPr lang="id-ID" dirty="0" smtClean="0"/>
            <a:t>Babi</a:t>
          </a:r>
          <a:endParaRPr lang="id-ID" dirty="0"/>
        </a:p>
      </dgm:t>
    </dgm:pt>
    <dgm:pt modelId="{7ACDC087-E44C-4F44-8C23-440F2BA830BB}" type="parTrans" cxnId="{55FE087F-DD00-483C-B806-6A8EDFFAECCB}">
      <dgm:prSet/>
      <dgm:spPr/>
      <dgm:t>
        <a:bodyPr/>
        <a:lstStyle/>
        <a:p>
          <a:endParaRPr lang="id-ID"/>
        </a:p>
      </dgm:t>
    </dgm:pt>
    <dgm:pt modelId="{A33E009B-FAC4-43E3-A851-8782B2B2D429}" type="sibTrans" cxnId="{55FE087F-DD00-483C-B806-6A8EDFFAECCB}">
      <dgm:prSet/>
      <dgm:spPr/>
      <dgm:t>
        <a:bodyPr/>
        <a:lstStyle/>
        <a:p>
          <a:endParaRPr lang="id-ID"/>
        </a:p>
      </dgm:t>
    </dgm:pt>
    <dgm:pt modelId="{961D2903-10F9-4A93-BA06-52F31CD22604}">
      <dgm:prSet phldrT="[Text]"/>
      <dgm:spPr/>
      <dgm:t>
        <a:bodyPr/>
        <a:lstStyle/>
        <a:p>
          <a:r>
            <a:rPr lang="id-ID" dirty="0" smtClean="0">
              <a:latin typeface="Aharoni" pitchFamily="2" charset="-79"/>
              <a:cs typeface="Aharoni" pitchFamily="2" charset="-79"/>
            </a:rPr>
            <a:t>DUPLEKS</a:t>
          </a:r>
          <a:endParaRPr lang="id-ID" dirty="0">
            <a:latin typeface="Aharoni" pitchFamily="2" charset="-79"/>
            <a:cs typeface="Aharoni" pitchFamily="2" charset="-79"/>
          </a:endParaRPr>
        </a:p>
      </dgm:t>
    </dgm:pt>
    <dgm:pt modelId="{10A52E72-2F9D-4E72-912D-A083B5A7BDB9}" type="parTrans" cxnId="{FF8566EF-0DC3-4F19-8096-9382A623AA27}">
      <dgm:prSet/>
      <dgm:spPr/>
      <dgm:t>
        <a:bodyPr/>
        <a:lstStyle/>
        <a:p>
          <a:endParaRPr lang="id-ID"/>
        </a:p>
      </dgm:t>
    </dgm:pt>
    <dgm:pt modelId="{257F4510-4E9F-4038-AD9B-6B80A09825F2}" type="sibTrans" cxnId="{FF8566EF-0DC3-4F19-8096-9382A623AA27}">
      <dgm:prSet/>
      <dgm:spPr/>
      <dgm:t>
        <a:bodyPr/>
        <a:lstStyle/>
        <a:p>
          <a:endParaRPr lang="id-ID"/>
        </a:p>
      </dgm:t>
    </dgm:pt>
    <dgm:pt modelId="{DCB84C88-52B7-4088-8074-8D5461BF69AE}">
      <dgm:prSet phldrT="[Text]"/>
      <dgm:spPr/>
      <dgm:t>
        <a:bodyPr/>
        <a:lstStyle/>
        <a:p>
          <a:r>
            <a:rPr lang="id-ID" dirty="0" smtClean="0">
              <a:latin typeface="Aharoni" pitchFamily="2" charset="-79"/>
              <a:cs typeface="Aharoni" pitchFamily="2" charset="-79"/>
            </a:rPr>
            <a:t>DIDELPHIA</a:t>
          </a:r>
          <a:endParaRPr lang="id-ID" dirty="0">
            <a:latin typeface="Aharoni" pitchFamily="2" charset="-79"/>
            <a:cs typeface="Aharoni" pitchFamily="2" charset="-79"/>
          </a:endParaRPr>
        </a:p>
      </dgm:t>
    </dgm:pt>
    <dgm:pt modelId="{3B90C0B1-B008-41C9-B6D8-9D7C4BF308B8}" type="parTrans" cxnId="{99EEC7AB-CBF2-4157-A3B8-83D5F671BF37}">
      <dgm:prSet/>
      <dgm:spPr/>
      <dgm:t>
        <a:bodyPr/>
        <a:lstStyle/>
        <a:p>
          <a:endParaRPr lang="id-ID"/>
        </a:p>
      </dgm:t>
    </dgm:pt>
    <dgm:pt modelId="{A4CAD91B-9D79-4B67-B7BE-28B256363312}" type="sibTrans" cxnId="{99EEC7AB-CBF2-4157-A3B8-83D5F671BF37}">
      <dgm:prSet/>
      <dgm:spPr/>
      <dgm:t>
        <a:bodyPr/>
        <a:lstStyle/>
        <a:p>
          <a:endParaRPr lang="id-ID"/>
        </a:p>
      </dgm:t>
    </dgm:pt>
    <dgm:pt modelId="{ECBAD293-89F5-4BC1-9966-72830489BC43}">
      <dgm:prSet phldrT="[Text]"/>
      <dgm:spPr/>
      <dgm:t>
        <a:bodyPr/>
        <a:lstStyle/>
        <a:p>
          <a:r>
            <a:rPr lang="id-ID" dirty="0" smtClean="0"/>
            <a:t>2 CERVIX, 2 CORPUS UTERI</a:t>
          </a:r>
          <a:endParaRPr lang="id-ID" dirty="0"/>
        </a:p>
      </dgm:t>
    </dgm:pt>
    <dgm:pt modelId="{44F45B4F-A61E-4EA1-9229-63DCC0E2A3B1}" type="parTrans" cxnId="{00AA5ED5-551D-4380-B009-D757792B6E72}">
      <dgm:prSet/>
      <dgm:spPr/>
      <dgm:t>
        <a:bodyPr/>
        <a:lstStyle/>
        <a:p>
          <a:endParaRPr lang="id-ID"/>
        </a:p>
      </dgm:t>
    </dgm:pt>
    <dgm:pt modelId="{2851D6D9-3EE7-4832-B291-EE84B469DA3E}" type="sibTrans" cxnId="{00AA5ED5-551D-4380-B009-D757792B6E72}">
      <dgm:prSet/>
      <dgm:spPr/>
      <dgm:t>
        <a:bodyPr/>
        <a:lstStyle/>
        <a:p>
          <a:endParaRPr lang="id-ID"/>
        </a:p>
      </dgm:t>
    </dgm:pt>
    <dgm:pt modelId="{76EB6FE3-7F09-4D29-B2EC-7630643EED72}">
      <dgm:prSet phldrT="[Text]"/>
      <dgm:spPr/>
      <dgm:t>
        <a:bodyPr/>
        <a:lstStyle/>
        <a:p>
          <a:r>
            <a:rPr lang="id-ID" dirty="0" smtClean="0"/>
            <a:t>RODENTIA</a:t>
          </a:r>
          <a:endParaRPr lang="id-ID" dirty="0"/>
        </a:p>
      </dgm:t>
    </dgm:pt>
    <dgm:pt modelId="{7433D2FE-7E37-478F-A6AA-0BE0C70F7B81}" type="parTrans" cxnId="{FA79319B-6884-42AA-8E9A-8AE87A13FB8C}">
      <dgm:prSet/>
      <dgm:spPr/>
      <dgm:t>
        <a:bodyPr/>
        <a:lstStyle/>
        <a:p>
          <a:endParaRPr lang="id-ID"/>
        </a:p>
      </dgm:t>
    </dgm:pt>
    <dgm:pt modelId="{8453D2A8-DF1D-467C-A0FD-89DCA08928ED}" type="sibTrans" cxnId="{FA79319B-6884-42AA-8E9A-8AE87A13FB8C}">
      <dgm:prSet/>
      <dgm:spPr/>
      <dgm:t>
        <a:bodyPr/>
        <a:lstStyle/>
        <a:p>
          <a:endParaRPr lang="id-ID"/>
        </a:p>
      </dgm:t>
    </dgm:pt>
    <dgm:pt modelId="{0BFB4E11-F6E3-456F-907B-C4F9C29F45D9}">
      <dgm:prSet phldrT="[Text]"/>
      <dgm:spPr/>
      <dgm:t>
        <a:bodyPr/>
        <a:lstStyle/>
        <a:p>
          <a:r>
            <a:rPr lang="id-ID" dirty="0" smtClean="0">
              <a:latin typeface="+mn-lt"/>
              <a:cs typeface="Aharoni" pitchFamily="2" charset="-79"/>
            </a:rPr>
            <a:t>2 CERVIX,2 CORPUS,2 VAGINA, 2 KORNUA</a:t>
          </a:r>
          <a:endParaRPr lang="id-ID" dirty="0">
            <a:latin typeface="+mn-lt"/>
            <a:cs typeface="Aharoni" pitchFamily="2" charset="-79"/>
          </a:endParaRPr>
        </a:p>
      </dgm:t>
    </dgm:pt>
    <dgm:pt modelId="{A8B29EF3-8B0D-4005-A568-88CB5739ABC5}" type="parTrans" cxnId="{AFE38875-A168-48C0-B906-DD07CE7D0670}">
      <dgm:prSet/>
      <dgm:spPr/>
    </dgm:pt>
    <dgm:pt modelId="{73B60085-033D-4799-BCF0-3CE8B7FBCC2A}" type="sibTrans" cxnId="{AFE38875-A168-48C0-B906-DD07CE7D0670}">
      <dgm:prSet/>
      <dgm:spPr/>
    </dgm:pt>
    <dgm:pt modelId="{10C6D5DB-EBD8-4433-AF39-E18693F49329}">
      <dgm:prSet phldrT="[Text]"/>
      <dgm:spPr/>
      <dgm:t>
        <a:bodyPr/>
        <a:lstStyle/>
        <a:p>
          <a:r>
            <a:rPr lang="id-ID" dirty="0" smtClean="0">
              <a:latin typeface="+mn-lt"/>
              <a:cs typeface="Aharoni" pitchFamily="2" charset="-79"/>
            </a:rPr>
            <a:t>KANGGURU, OPPOSUM, MARSUPIALIA</a:t>
          </a:r>
          <a:endParaRPr lang="id-ID" dirty="0">
            <a:latin typeface="+mn-lt"/>
            <a:cs typeface="Aharoni" pitchFamily="2" charset="-79"/>
          </a:endParaRPr>
        </a:p>
      </dgm:t>
    </dgm:pt>
    <dgm:pt modelId="{A3CEAB11-1405-4014-AF95-37B4359EC632}" type="parTrans" cxnId="{C9BD4BC4-DE46-48C0-B2FE-E54A23237713}">
      <dgm:prSet/>
      <dgm:spPr/>
    </dgm:pt>
    <dgm:pt modelId="{591F32F0-6CDD-467B-8824-9535BEADE079}" type="sibTrans" cxnId="{C9BD4BC4-DE46-48C0-B2FE-E54A23237713}">
      <dgm:prSet/>
      <dgm:spPr/>
    </dgm:pt>
    <dgm:pt modelId="{1B57D290-80EB-4B75-B4A7-198E0D79DF0F}" type="pres">
      <dgm:prSet presAssocID="{888BE690-112F-4CF5-8A1B-637FBEFF41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BD6F902-2FF7-49A4-923C-ED841C0333DF}" type="pres">
      <dgm:prSet presAssocID="{FFE59F65-3C8D-406D-8715-7096B7F4C879}" presName="linNode" presStyleCnt="0"/>
      <dgm:spPr/>
      <dgm:t>
        <a:bodyPr/>
        <a:lstStyle/>
        <a:p>
          <a:endParaRPr lang="id-ID"/>
        </a:p>
      </dgm:t>
    </dgm:pt>
    <dgm:pt modelId="{D7EE3C8A-251A-412B-B328-0E5D2A63D87E}" type="pres">
      <dgm:prSet presAssocID="{FFE59F65-3C8D-406D-8715-7096B7F4C879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48BC887-967F-4695-8C36-20947876D2CC}" type="pres">
      <dgm:prSet presAssocID="{FFE59F65-3C8D-406D-8715-7096B7F4C879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91AACBF-E01F-4FF0-AABE-086893C47371}" type="pres">
      <dgm:prSet presAssocID="{F6E2A42F-8664-4303-B06C-42C092BCB890}" presName="sp" presStyleCnt="0"/>
      <dgm:spPr/>
      <dgm:t>
        <a:bodyPr/>
        <a:lstStyle/>
        <a:p>
          <a:endParaRPr lang="id-ID"/>
        </a:p>
      </dgm:t>
    </dgm:pt>
    <dgm:pt modelId="{09129FCD-ABA1-4272-A318-DB5424418D9D}" type="pres">
      <dgm:prSet presAssocID="{5914A484-0372-44E8-84D6-7FE7D9FED57A}" presName="linNode" presStyleCnt="0"/>
      <dgm:spPr/>
      <dgm:t>
        <a:bodyPr/>
        <a:lstStyle/>
        <a:p>
          <a:endParaRPr lang="id-ID"/>
        </a:p>
      </dgm:t>
    </dgm:pt>
    <dgm:pt modelId="{818B55B2-AB62-4C63-BCC2-FE63B14F2C4B}" type="pres">
      <dgm:prSet presAssocID="{5914A484-0372-44E8-84D6-7FE7D9FED57A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82D5CE8-26E2-479C-868A-7551F4EE3475}" type="pres">
      <dgm:prSet presAssocID="{5914A484-0372-44E8-84D6-7FE7D9FED57A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C12B4F5-6291-4957-A96D-09183200F8C9}" type="pres">
      <dgm:prSet presAssocID="{6224BA89-E0D4-436C-9040-1F772DE8B0F2}" presName="sp" presStyleCnt="0"/>
      <dgm:spPr/>
      <dgm:t>
        <a:bodyPr/>
        <a:lstStyle/>
        <a:p>
          <a:endParaRPr lang="id-ID"/>
        </a:p>
      </dgm:t>
    </dgm:pt>
    <dgm:pt modelId="{2468F34B-91AD-4A82-ADE0-D47BA4C36C1A}" type="pres">
      <dgm:prSet presAssocID="{AF0EE7D2-7EC5-4017-9729-986EB69B99B8}" presName="linNode" presStyleCnt="0"/>
      <dgm:spPr/>
      <dgm:t>
        <a:bodyPr/>
        <a:lstStyle/>
        <a:p>
          <a:endParaRPr lang="id-ID"/>
        </a:p>
      </dgm:t>
    </dgm:pt>
    <dgm:pt modelId="{4AFDA962-52D0-4D63-BC96-42BF44F28D1C}" type="pres">
      <dgm:prSet presAssocID="{AF0EE7D2-7EC5-4017-9729-986EB69B99B8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3874826-B6CE-4E7F-9D87-6F72571569C6}" type="pres">
      <dgm:prSet presAssocID="{AF0EE7D2-7EC5-4017-9729-986EB69B99B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40A0550-3EA4-48D3-9721-5455E4F2FCE2}" type="pres">
      <dgm:prSet presAssocID="{873C5B6F-808C-43B7-A2E2-B9F9197E0B00}" presName="sp" presStyleCnt="0"/>
      <dgm:spPr/>
      <dgm:t>
        <a:bodyPr/>
        <a:lstStyle/>
        <a:p>
          <a:endParaRPr lang="id-ID"/>
        </a:p>
      </dgm:t>
    </dgm:pt>
    <dgm:pt modelId="{C474D35F-BA97-4BA0-8BF0-1AB3C5E22AD1}" type="pres">
      <dgm:prSet presAssocID="{961D2903-10F9-4A93-BA06-52F31CD22604}" presName="linNode" presStyleCnt="0"/>
      <dgm:spPr/>
      <dgm:t>
        <a:bodyPr/>
        <a:lstStyle/>
        <a:p>
          <a:endParaRPr lang="id-ID"/>
        </a:p>
      </dgm:t>
    </dgm:pt>
    <dgm:pt modelId="{F4A5580F-0B1B-40B4-B557-C65A594BE94A}" type="pres">
      <dgm:prSet presAssocID="{961D2903-10F9-4A93-BA06-52F31CD22604}" presName="parentText" presStyleLbl="node1" presStyleIdx="3" presStyleCnt="5" custLinFactNeighborX="813" custLinFactNeighborY="3169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6EC914E-4678-4474-AEC3-41AAE648FA00}" type="pres">
      <dgm:prSet presAssocID="{961D2903-10F9-4A93-BA06-52F31CD22604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FD2E603-C8F1-4BC9-BB7A-24D968F94B51}" type="pres">
      <dgm:prSet presAssocID="{257F4510-4E9F-4038-AD9B-6B80A09825F2}" presName="sp" presStyleCnt="0"/>
      <dgm:spPr/>
      <dgm:t>
        <a:bodyPr/>
        <a:lstStyle/>
        <a:p>
          <a:endParaRPr lang="id-ID"/>
        </a:p>
      </dgm:t>
    </dgm:pt>
    <dgm:pt modelId="{75A0C019-1A46-42E4-9612-C986EF3DDD2D}" type="pres">
      <dgm:prSet presAssocID="{DCB84C88-52B7-4088-8074-8D5461BF69AE}" presName="linNode" presStyleCnt="0"/>
      <dgm:spPr/>
      <dgm:t>
        <a:bodyPr/>
        <a:lstStyle/>
        <a:p>
          <a:endParaRPr lang="id-ID"/>
        </a:p>
      </dgm:t>
    </dgm:pt>
    <dgm:pt modelId="{91C5A380-41DE-4F47-B870-170F6CE34CF5}" type="pres">
      <dgm:prSet presAssocID="{DCB84C88-52B7-4088-8074-8D5461BF69AE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DF772A2-F9D5-4679-AA2F-2F6415B960DC}" type="pres">
      <dgm:prSet presAssocID="{DCB84C88-52B7-4088-8074-8D5461BF69AE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DC1B148-1C87-470D-BD32-775E3FC01431}" type="presOf" srcId="{8FF439E6-33D3-49C6-A710-E04C0D13F836}" destId="{D48BC887-967F-4695-8C36-20947876D2CC}" srcOrd="0" destOrd="0" presId="urn:microsoft.com/office/officeart/2005/8/layout/vList5"/>
    <dgm:cxn modelId="{55FE087F-DD00-483C-B806-6A8EDFFAECCB}" srcId="{AF0EE7D2-7EC5-4017-9729-986EB69B99B8}" destId="{CC92C056-FAA1-4FBC-AD7F-55D0C49DFEDE}" srcOrd="1" destOrd="0" parTransId="{7ACDC087-E44C-4F44-8C23-440F2BA830BB}" sibTransId="{A33E009B-FAC4-43E3-A851-8782B2B2D429}"/>
    <dgm:cxn modelId="{9E77EA12-4550-4933-BBD5-A461BF6D7D0B}" type="presOf" srcId="{B0707363-7EAF-471C-AD93-86FEDF16071F}" destId="{F82D5CE8-26E2-479C-868A-7551F4EE3475}" srcOrd="0" destOrd="1" presId="urn:microsoft.com/office/officeart/2005/8/layout/vList5"/>
    <dgm:cxn modelId="{39758677-1346-4916-8A0B-2F3D39DF3E41}" type="presOf" srcId="{5700F12B-8C92-4D32-8739-77F508D09557}" destId="{F82D5CE8-26E2-479C-868A-7551F4EE3475}" srcOrd="0" destOrd="0" presId="urn:microsoft.com/office/officeart/2005/8/layout/vList5"/>
    <dgm:cxn modelId="{84A80021-21B8-4375-B7B0-449441054B18}" srcId="{5914A484-0372-44E8-84D6-7FE7D9FED57A}" destId="{5700F12B-8C92-4D32-8739-77F508D09557}" srcOrd="0" destOrd="0" parTransId="{A9BA6A6E-AC94-4C95-9574-33325555F19A}" sibTransId="{27E4FD38-DC59-46DE-880C-273989CAF66E}"/>
    <dgm:cxn modelId="{0DF9A53D-089F-4D60-BC2E-2A69787153F8}" type="presOf" srcId="{10C6D5DB-EBD8-4433-AF39-E18693F49329}" destId="{4DF772A2-F9D5-4679-AA2F-2F6415B960DC}" srcOrd="0" destOrd="1" presId="urn:microsoft.com/office/officeart/2005/8/layout/vList5"/>
    <dgm:cxn modelId="{B0FD3B16-11C2-4803-99AB-4F48EE06DD9A}" type="presOf" srcId="{ED0FC75D-F0B8-45E9-93BA-214200424A19}" destId="{D48BC887-967F-4695-8C36-20947876D2CC}" srcOrd="0" destOrd="1" presId="urn:microsoft.com/office/officeart/2005/8/layout/vList5"/>
    <dgm:cxn modelId="{CB1C415D-9A7B-471F-A46C-4EC3508199E3}" srcId="{888BE690-112F-4CF5-8A1B-637FBEFF4155}" destId="{5914A484-0372-44E8-84D6-7FE7D9FED57A}" srcOrd="1" destOrd="0" parTransId="{CAE15450-1426-4815-81EE-F12FFBED08F7}" sibTransId="{6224BA89-E0D4-436C-9040-1F772DE8B0F2}"/>
    <dgm:cxn modelId="{26A556D7-4BEC-439C-A651-9EB17BCA6CD8}" srcId="{888BE690-112F-4CF5-8A1B-637FBEFF4155}" destId="{FFE59F65-3C8D-406D-8715-7096B7F4C879}" srcOrd="0" destOrd="0" parTransId="{731BAC4F-00CF-40F2-9DD7-F2889A5EF09D}" sibTransId="{F6E2A42F-8664-4303-B06C-42C092BCB890}"/>
    <dgm:cxn modelId="{99EEC7AB-CBF2-4157-A3B8-83D5F671BF37}" srcId="{888BE690-112F-4CF5-8A1B-637FBEFF4155}" destId="{DCB84C88-52B7-4088-8074-8D5461BF69AE}" srcOrd="4" destOrd="0" parTransId="{3B90C0B1-B008-41C9-B6D8-9D7C4BF308B8}" sibTransId="{A4CAD91B-9D79-4B67-B7BE-28B256363312}"/>
    <dgm:cxn modelId="{FF8566EF-0DC3-4F19-8096-9382A623AA27}" srcId="{888BE690-112F-4CF5-8A1B-637FBEFF4155}" destId="{961D2903-10F9-4A93-BA06-52F31CD22604}" srcOrd="3" destOrd="0" parTransId="{10A52E72-2F9D-4E72-912D-A083B5A7BDB9}" sibTransId="{257F4510-4E9F-4038-AD9B-6B80A09825F2}"/>
    <dgm:cxn modelId="{42950F8E-0114-46BC-8539-BAF918AEBB3D}" type="presOf" srcId="{B3BC51D1-82FF-4E29-8D84-A3D42446F9E4}" destId="{73874826-B6CE-4E7F-9D87-6F72571569C6}" srcOrd="0" destOrd="0" presId="urn:microsoft.com/office/officeart/2005/8/layout/vList5"/>
    <dgm:cxn modelId="{CDEEC5A4-4C88-4FFD-8059-E0C9B75C2DF8}" type="presOf" srcId="{DCB84C88-52B7-4088-8074-8D5461BF69AE}" destId="{91C5A380-41DE-4F47-B870-170F6CE34CF5}" srcOrd="0" destOrd="0" presId="urn:microsoft.com/office/officeart/2005/8/layout/vList5"/>
    <dgm:cxn modelId="{E44E66A9-AC39-4B6B-8D9C-EB0AC601E085}" type="presOf" srcId="{FFE59F65-3C8D-406D-8715-7096B7F4C879}" destId="{D7EE3C8A-251A-412B-B328-0E5D2A63D87E}" srcOrd="0" destOrd="0" presId="urn:microsoft.com/office/officeart/2005/8/layout/vList5"/>
    <dgm:cxn modelId="{AA2A8D03-1AA0-4E58-AC47-4C89B66040AD}" type="presOf" srcId="{AF0EE7D2-7EC5-4017-9729-986EB69B99B8}" destId="{4AFDA962-52D0-4D63-BC96-42BF44F28D1C}" srcOrd="0" destOrd="0" presId="urn:microsoft.com/office/officeart/2005/8/layout/vList5"/>
    <dgm:cxn modelId="{34FBC246-AA69-4954-A0F8-F08102E0BE8D}" type="presOf" srcId="{76EB6FE3-7F09-4D29-B2EC-7630643EED72}" destId="{56EC914E-4678-4474-AEC3-41AAE648FA00}" srcOrd="0" destOrd="1" presId="urn:microsoft.com/office/officeart/2005/8/layout/vList5"/>
    <dgm:cxn modelId="{19E723D6-FE5D-4D08-890B-00AB79E9708D}" srcId="{AF0EE7D2-7EC5-4017-9729-986EB69B99B8}" destId="{B3BC51D1-82FF-4E29-8D84-A3D42446F9E4}" srcOrd="0" destOrd="0" parTransId="{4B45F09E-7A5A-4324-9565-86FCE8BA69A8}" sibTransId="{3F97C034-A48E-4DD1-A279-EDB000DCC3FC}"/>
    <dgm:cxn modelId="{4AE273CC-C902-42E1-9A83-50A9681E7AD9}" srcId="{888BE690-112F-4CF5-8A1B-637FBEFF4155}" destId="{AF0EE7D2-7EC5-4017-9729-986EB69B99B8}" srcOrd="2" destOrd="0" parTransId="{EF8FD42B-A58B-484F-A318-C95226B7D509}" sibTransId="{873C5B6F-808C-43B7-A2E2-B9F9197E0B00}"/>
    <dgm:cxn modelId="{3E1B3EBC-4AB3-4442-9CEC-1D4BE84F8198}" type="presOf" srcId="{888BE690-112F-4CF5-8A1B-637FBEFF4155}" destId="{1B57D290-80EB-4B75-B4A7-198E0D79DF0F}" srcOrd="0" destOrd="0" presId="urn:microsoft.com/office/officeart/2005/8/layout/vList5"/>
    <dgm:cxn modelId="{194854BA-FE31-4441-8C59-A35EF4AFE2A4}" type="presOf" srcId="{5914A484-0372-44E8-84D6-7FE7D9FED57A}" destId="{818B55B2-AB62-4C63-BCC2-FE63B14F2C4B}" srcOrd="0" destOrd="0" presId="urn:microsoft.com/office/officeart/2005/8/layout/vList5"/>
    <dgm:cxn modelId="{C9BD4BC4-DE46-48C0-B2FE-E54A23237713}" srcId="{DCB84C88-52B7-4088-8074-8D5461BF69AE}" destId="{10C6D5DB-EBD8-4433-AF39-E18693F49329}" srcOrd="1" destOrd="0" parTransId="{A3CEAB11-1405-4014-AF95-37B4359EC632}" sibTransId="{591F32F0-6CDD-467B-8824-9535BEADE079}"/>
    <dgm:cxn modelId="{EBDF9A3D-5687-4142-9DD5-7B73EAA6B657}" type="presOf" srcId="{CC92C056-FAA1-4FBC-AD7F-55D0C49DFEDE}" destId="{73874826-B6CE-4E7F-9D87-6F72571569C6}" srcOrd="0" destOrd="1" presId="urn:microsoft.com/office/officeart/2005/8/layout/vList5"/>
    <dgm:cxn modelId="{00AA5ED5-551D-4380-B009-D757792B6E72}" srcId="{961D2903-10F9-4A93-BA06-52F31CD22604}" destId="{ECBAD293-89F5-4BC1-9966-72830489BC43}" srcOrd="0" destOrd="0" parTransId="{44F45B4F-A61E-4EA1-9229-63DCC0E2A3B1}" sibTransId="{2851D6D9-3EE7-4832-B291-EE84B469DA3E}"/>
    <dgm:cxn modelId="{BDDD7F02-5638-4EA1-AF55-027859C0911E}" type="presOf" srcId="{ECBAD293-89F5-4BC1-9966-72830489BC43}" destId="{56EC914E-4678-4474-AEC3-41AAE648FA00}" srcOrd="0" destOrd="0" presId="urn:microsoft.com/office/officeart/2005/8/layout/vList5"/>
    <dgm:cxn modelId="{D0F0B580-25FE-4A89-A9F4-5B311CECA407}" srcId="{5914A484-0372-44E8-84D6-7FE7D9FED57A}" destId="{B0707363-7EAF-471C-AD93-86FEDF16071F}" srcOrd="1" destOrd="0" parTransId="{4BD7A7A3-292D-41B1-9F28-539C4B5B33F4}" sibTransId="{5D6740B8-F5DD-4C13-A672-BB1C8F0CA784}"/>
    <dgm:cxn modelId="{4878CD6A-2BE7-4CBE-B98F-92307D2DD118}" srcId="{FFE59F65-3C8D-406D-8715-7096B7F4C879}" destId="{ED0FC75D-F0B8-45E9-93BA-214200424A19}" srcOrd="1" destOrd="0" parTransId="{E64ACE84-7384-41D4-B8D9-6DDF3B3621DB}" sibTransId="{8280B054-5591-485C-93F1-AA2D34090D76}"/>
    <dgm:cxn modelId="{FA79319B-6884-42AA-8E9A-8AE87A13FB8C}" srcId="{961D2903-10F9-4A93-BA06-52F31CD22604}" destId="{76EB6FE3-7F09-4D29-B2EC-7630643EED72}" srcOrd="1" destOrd="0" parTransId="{7433D2FE-7E37-478F-A6AA-0BE0C70F7B81}" sibTransId="{8453D2A8-DF1D-467C-A0FD-89DCA08928ED}"/>
    <dgm:cxn modelId="{AFE38875-A168-48C0-B906-DD07CE7D0670}" srcId="{DCB84C88-52B7-4088-8074-8D5461BF69AE}" destId="{0BFB4E11-F6E3-456F-907B-C4F9C29F45D9}" srcOrd="0" destOrd="0" parTransId="{A8B29EF3-8B0D-4005-A568-88CB5739ABC5}" sibTransId="{73B60085-033D-4799-BCF0-3CE8B7FBCC2A}"/>
    <dgm:cxn modelId="{29F63DEA-CFA4-4574-A325-2F2FA97E9C9A}" type="presOf" srcId="{0BFB4E11-F6E3-456F-907B-C4F9C29F45D9}" destId="{4DF772A2-F9D5-4679-AA2F-2F6415B960DC}" srcOrd="0" destOrd="0" presId="urn:microsoft.com/office/officeart/2005/8/layout/vList5"/>
    <dgm:cxn modelId="{9FAF44BC-421D-4D87-A975-0E7EED214DF4}" type="presOf" srcId="{961D2903-10F9-4A93-BA06-52F31CD22604}" destId="{F4A5580F-0B1B-40B4-B557-C65A594BE94A}" srcOrd="0" destOrd="0" presId="urn:microsoft.com/office/officeart/2005/8/layout/vList5"/>
    <dgm:cxn modelId="{BBF60EF8-0ACA-4887-837D-0896A32367F7}" srcId="{FFE59F65-3C8D-406D-8715-7096B7F4C879}" destId="{8FF439E6-33D3-49C6-A710-E04C0D13F836}" srcOrd="0" destOrd="0" parTransId="{E2FDB388-1B65-401F-8A28-30724DA5FD36}" sibTransId="{33A6974D-1264-405B-99F9-AA07B6F766D0}"/>
    <dgm:cxn modelId="{B5CD5B79-CE04-4B03-9B5B-7E6DE2F77684}" type="presParOf" srcId="{1B57D290-80EB-4B75-B4A7-198E0D79DF0F}" destId="{FBD6F902-2FF7-49A4-923C-ED841C0333DF}" srcOrd="0" destOrd="0" presId="urn:microsoft.com/office/officeart/2005/8/layout/vList5"/>
    <dgm:cxn modelId="{030F06CE-0651-4132-AC84-3854283337E5}" type="presParOf" srcId="{FBD6F902-2FF7-49A4-923C-ED841C0333DF}" destId="{D7EE3C8A-251A-412B-B328-0E5D2A63D87E}" srcOrd="0" destOrd="0" presId="urn:microsoft.com/office/officeart/2005/8/layout/vList5"/>
    <dgm:cxn modelId="{CD145444-DDF1-452D-B3C2-2E4CC431362E}" type="presParOf" srcId="{FBD6F902-2FF7-49A4-923C-ED841C0333DF}" destId="{D48BC887-967F-4695-8C36-20947876D2CC}" srcOrd="1" destOrd="0" presId="urn:microsoft.com/office/officeart/2005/8/layout/vList5"/>
    <dgm:cxn modelId="{2EB02564-4A61-4BE5-9B58-F809298B7CE8}" type="presParOf" srcId="{1B57D290-80EB-4B75-B4A7-198E0D79DF0F}" destId="{591AACBF-E01F-4FF0-AABE-086893C47371}" srcOrd="1" destOrd="0" presId="urn:microsoft.com/office/officeart/2005/8/layout/vList5"/>
    <dgm:cxn modelId="{17D06226-C146-467A-8686-102D9239E318}" type="presParOf" srcId="{1B57D290-80EB-4B75-B4A7-198E0D79DF0F}" destId="{09129FCD-ABA1-4272-A318-DB5424418D9D}" srcOrd="2" destOrd="0" presId="urn:microsoft.com/office/officeart/2005/8/layout/vList5"/>
    <dgm:cxn modelId="{AF5000E3-0EBF-4923-A705-40F757A3004E}" type="presParOf" srcId="{09129FCD-ABA1-4272-A318-DB5424418D9D}" destId="{818B55B2-AB62-4C63-BCC2-FE63B14F2C4B}" srcOrd="0" destOrd="0" presId="urn:microsoft.com/office/officeart/2005/8/layout/vList5"/>
    <dgm:cxn modelId="{F9DE8492-234E-4260-94AC-D209196D9587}" type="presParOf" srcId="{09129FCD-ABA1-4272-A318-DB5424418D9D}" destId="{F82D5CE8-26E2-479C-868A-7551F4EE3475}" srcOrd="1" destOrd="0" presId="urn:microsoft.com/office/officeart/2005/8/layout/vList5"/>
    <dgm:cxn modelId="{84AB7FF0-4131-4889-B683-35F1E3D820A7}" type="presParOf" srcId="{1B57D290-80EB-4B75-B4A7-198E0D79DF0F}" destId="{0C12B4F5-6291-4957-A96D-09183200F8C9}" srcOrd="3" destOrd="0" presId="urn:microsoft.com/office/officeart/2005/8/layout/vList5"/>
    <dgm:cxn modelId="{A3C9C283-8BBC-429C-B8AD-12977E888090}" type="presParOf" srcId="{1B57D290-80EB-4B75-B4A7-198E0D79DF0F}" destId="{2468F34B-91AD-4A82-ADE0-D47BA4C36C1A}" srcOrd="4" destOrd="0" presId="urn:microsoft.com/office/officeart/2005/8/layout/vList5"/>
    <dgm:cxn modelId="{1E37E09D-06A2-4A40-8B68-20364351DC65}" type="presParOf" srcId="{2468F34B-91AD-4A82-ADE0-D47BA4C36C1A}" destId="{4AFDA962-52D0-4D63-BC96-42BF44F28D1C}" srcOrd="0" destOrd="0" presId="urn:microsoft.com/office/officeart/2005/8/layout/vList5"/>
    <dgm:cxn modelId="{F63DB119-05AB-40AD-855F-4306183C4B25}" type="presParOf" srcId="{2468F34B-91AD-4A82-ADE0-D47BA4C36C1A}" destId="{73874826-B6CE-4E7F-9D87-6F72571569C6}" srcOrd="1" destOrd="0" presId="urn:microsoft.com/office/officeart/2005/8/layout/vList5"/>
    <dgm:cxn modelId="{BC117B22-63AF-4E42-9B2F-1529E767041E}" type="presParOf" srcId="{1B57D290-80EB-4B75-B4A7-198E0D79DF0F}" destId="{840A0550-3EA4-48D3-9721-5455E4F2FCE2}" srcOrd="5" destOrd="0" presId="urn:microsoft.com/office/officeart/2005/8/layout/vList5"/>
    <dgm:cxn modelId="{6A5B8C46-FDDF-4B08-ABD6-BA81005C8B6C}" type="presParOf" srcId="{1B57D290-80EB-4B75-B4A7-198E0D79DF0F}" destId="{C474D35F-BA97-4BA0-8BF0-1AB3C5E22AD1}" srcOrd="6" destOrd="0" presId="urn:microsoft.com/office/officeart/2005/8/layout/vList5"/>
    <dgm:cxn modelId="{23705E76-A54C-4C16-85C4-6837654A7D0C}" type="presParOf" srcId="{C474D35F-BA97-4BA0-8BF0-1AB3C5E22AD1}" destId="{F4A5580F-0B1B-40B4-B557-C65A594BE94A}" srcOrd="0" destOrd="0" presId="urn:microsoft.com/office/officeart/2005/8/layout/vList5"/>
    <dgm:cxn modelId="{1E128BC0-312B-4A26-A118-CF33E593309F}" type="presParOf" srcId="{C474D35F-BA97-4BA0-8BF0-1AB3C5E22AD1}" destId="{56EC914E-4678-4474-AEC3-41AAE648FA00}" srcOrd="1" destOrd="0" presId="urn:microsoft.com/office/officeart/2005/8/layout/vList5"/>
    <dgm:cxn modelId="{4F80362B-FC71-4FBB-A6E6-8719C4691E5D}" type="presParOf" srcId="{1B57D290-80EB-4B75-B4A7-198E0D79DF0F}" destId="{6FD2E603-C8F1-4BC9-BB7A-24D968F94B51}" srcOrd="7" destOrd="0" presId="urn:microsoft.com/office/officeart/2005/8/layout/vList5"/>
    <dgm:cxn modelId="{AE49CDCB-BECF-4408-8717-98731E037BA2}" type="presParOf" srcId="{1B57D290-80EB-4B75-B4A7-198E0D79DF0F}" destId="{75A0C019-1A46-42E4-9612-C986EF3DDD2D}" srcOrd="8" destOrd="0" presId="urn:microsoft.com/office/officeart/2005/8/layout/vList5"/>
    <dgm:cxn modelId="{F48BA1F1-2EE3-444F-889E-6B9D19CEA8D7}" type="presParOf" srcId="{75A0C019-1A46-42E4-9612-C986EF3DDD2D}" destId="{91C5A380-41DE-4F47-B870-170F6CE34CF5}" srcOrd="0" destOrd="0" presId="urn:microsoft.com/office/officeart/2005/8/layout/vList5"/>
    <dgm:cxn modelId="{C1F3A3FA-22C4-4C0F-9CD6-BE83EFDF664C}" type="presParOf" srcId="{75A0C019-1A46-42E4-9612-C986EF3DDD2D}" destId="{4DF772A2-F9D5-4679-AA2F-2F6415B960DC}" srcOrd="1" destOrd="0" presId="urn:microsoft.com/office/officeart/2005/8/layout/vList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DCCC02-C465-4E05-BE65-4008C6C620D7}" type="doc">
      <dgm:prSet loTypeId="urn:microsoft.com/office/officeart/2005/8/layout/arrow2" loCatId="process" qsTypeId="urn:microsoft.com/office/officeart/2005/8/quickstyle/simple5" qsCatId="simple" csTypeId="urn:microsoft.com/office/officeart/2005/8/colors/colorful2" csCatId="colorful" phldr="1"/>
      <dgm:spPr/>
    </dgm:pt>
    <dgm:pt modelId="{2CA7866A-41EA-4CAE-B261-FF80B1E450FA}">
      <dgm:prSet phldrT="[Text]"/>
      <dgm:spPr/>
      <dgm:t>
        <a:bodyPr/>
        <a:lstStyle/>
        <a:p>
          <a:r>
            <a:rPr lang="id-ID" dirty="0" smtClean="0">
              <a:latin typeface="Bauhaus 93" pitchFamily="82" charset="0"/>
            </a:rPr>
            <a:t>PROLIFERASI</a:t>
          </a:r>
          <a:endParaRPr lang="id-ID" dirty="0">
            <a:latin typeface="Bauhaus 93" pitchFamily="82" charset="0"/>
          </a:endParaRPr>
        </a:p>
      </dgm:t>
    </dgm:pt>
    <dgm:pt modelId="{84D89387-0BD2-4936-B6EF-9ACAB5273119}" type="parTrans" cxnId="{EEAE9E92-6778-4761-AB59-E0BCBA6EB639}">
      <dgm:prSet/>
      <dgm:spPr/>
      <dgm:t>
        <a:bodyPr/>
        <a:lstStyle/>
        <a:p>
          <a:endParaRPr lang="id-ID"/>
        </a:p>
      </dgm:t>
    </dgm:pt>
    <dgm:pt modelId="{6E073CC4-2C54-436A-8645-6B6847001179}" type="sibTrans" cxnId="{EEAE9E92-6778-4761-AB59-E0BCBA6EB639}">
      <dgm:prSet/>
      <dgm:spPr/>
      <dgm:t>
        <a:bodyPr/>
        <a:lstStyle/>
        <a:p>
          <a:endParaRPr lang="id-ID"/>
        </a:p>
      </dgm:t>
    </dgm:pt>
    <dgm:pt modelId="{7E9D8E9A-710B-40EF-88BC-D133713C5AB9}">
      <dgm:prSet phldrT="[Text]"/>
      <dgm:spPr/>
      <dgm:t>
        <a:bodyPr/>
        <a:lstStyle/>
        <a:p>
          <a:r>
            <a:rPr lang="id-ID" dirty="0" smtClean="0">
              <a:latin typeface="Bauhaus 93" pitchFamily="82" charset="0"/>
            </a:rPr>
            <a:t>TUMBUH</a:t>
          </a:r>
          <a:endParaRPr lang="id-ID" dirty="0">
            <a:latin typeface="Bauhaus 93" pitchFamily="82" charset="0"/>
          </a:endParaRPr>
        </a:p>
      </dgm:t>
    </dgm:pt>
    <dgm:pt modelId="{AA8D15E6-957D-4D69-996D-801ECFE5D972}" type="parTrans" cxnId="{28D779EA-9F8E-4AA5-A65B-FCB2D7A038BC}">
      <dgm:prSet/>
      <dgm:spPr/>
      <dgm:t>
        <a:bodyPr/>
        <a:lstStyle/>
        <a:p>
          <a:endParaRPr lang="id-ID"/>
        </a:p>
      </dgm:t>
    </dgm:pt>
    <dgm:pt modelId="{B9BADE9A-DD99-40DD-847F-CCA8EA923A47}" type="sibTrans" cxnId="{28D779EA-9F8E-4AA5-A65B-FCB2D7A038BC}">
      <dgm:prSet/>
      <dgm:spPr/>
      <dgm:t>
        <a:bodyPr/>
        <a:lstStyle/>
        <a:p>
          <a:endParaRPr lang="id-ID"/>
        </a:p>
      </dgm:t>
    </dgm:pt>
    <dgm:pt modelId="{9AD0A93C-F361-499F-855B-A40387E05423}">
      <dgm:prSet phldrT="[Text]" custT="1"/>
      <dgm:spPr/>
      <dgm:t>
        <a:bodyPr/>
        <a:lstStyle/>
        <a:p>
          <a:r>
            <a:rPr lang="id-ID" sz="3200" dirty="0" smtClean="0">
              <a:latin typeface="Bauhaus 93" pitchFamily="82" charset="0"/>
            </a:rPr>
            <a:t>MASAK</a:t>
          </a:r>
          <a:endParaRPr lang="id-ID" sz="3200" dirty="0">
            <a:latin typeface="Bauhaus 93" pitchFamily="82" charset="0"/>
          </a:endParaRPr>
        </a:p>
      </dgm:t>
    </dgm:pt>
    <dgm:pt modelId="{D25DE5DA-CE65-437F-B579-27BBC3553686}" type="parTrans" cxnId="{4B0F24AD-8C4E-4AEF-BCFA-4ABB4555C4FC}">
      <dgm:prSet/>
      <dgm:spPr/>
      <dgm:t>
        <a:bodyPr/>
        <a:lstStyle/>
        <a:p>
          <a:endParaRPr lang="id-ID"/>
        </a:p>
      </dgm:t>
    </dgm:pt>
    <dgm:pt modelId="{3A8433A3-D060-493B-A61A-692349832B2F}" type="sibTrans" cxnId="{4B0F24AD-8C4E-4AEF-BCFA-4ABB4555C4FC}">
      <dgm:prSet/>
      <dgm:spPr/>
      <dgm:t>
        <a:bodyPr/>
        <a:lstStyle/>
        <a:p>
          <a:endParaRPr lang="id-ID"/>
        </a:p>
      </dgm:t>
    </dgm:pt>
    <dgm:pt modelId="{5191951E-0470-4C19-8F17-B35EAD18CBE5}" type="pres">
      <dgm:prSet presAssocID="{AEDCCC02-C465-4E05-BE65-4008C6C620D7}" presName="arrowDiagram" presStyleCnt="0">
        <dgm:presLayoutVars>
          <dgm:chMax val="5"/>
          <dgm:dir/>
          <dgm:resizeHandles val="exact"/>
        </dgm:presLayoutVars>
      </dgm:prSet>
      <dgm:spPr/>
    </dgm:pt>
    <dgm:pt modelId="{E2019BA9-2D24-4CF6-8273-25E4AD28A2C3}" type="pres">
      <dgm:prSet presAssocID="{AEDCCC02-C465-4E05-BE65-4008C6C620D7}" presName="arrow" presStyleLbl="bgShp" presStyleIdx="0" presStyleCnt="1"/>
      <dgm:spPr/>
    </dgm:pt>
    <dgm:pt modelId="{6C903880-016A-4384-968A-3A2C43BB315A}" type="pres">
      <dgm:prSet presAssocID="{AEDCCC02-C465-4E05-BE65-4008C6C620D7}" presName="arrowDiagram3" presStyleCnt="0"/>
      <dgm:spPr/>
    </dgm:pt>
    <dgm:pt modelId="{85084717-A4FB-425B-9E9A-468998870C78}" type="pres">
      <dgm:prSet presAssocID="{2CA7866A-41EA-4CAE-B261-FF80B1E450FA}" presName="bullet3a" presStyleLbl="node1" presStyleIdx="0" presStyleCnt="3" custScaleX="189147" custScaleY="185588"/>
      <dgm:spPr/>
    </dgm:pt>
    <dgm:pt modelId="{B29B463D-DA8B-4995-BA4E-6E74C1D10CD4}" type="pres">
      <dgm:prSet presAssocID="{2CA7866A-41EA-4CAE-B261-FF80B1E450FA}" presName="textBox3a" presStyleLbl="revTx" presStyleIdx="0" presStyleCnt="3" custScaleX="124335" custScaleY="8302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489B7C2-CFFD-4E29-BB9F-B23D26F1F13F}" type="pres">
      <dgm:prSet presAssocID="{7E9D8E9A-710B-40EF-88BC-D133713C5AB9}" presName="bullet3b" presStyleLbl="node1" presStyleIdx="1" presStyleCnt="3" custScaleX="174808" custScaleY="180093"/>
      <dgm:spPr/>
    </dgm:pt>
    <dgm:pt modelId="{34A01731-DA84-40F5-B9A4-098C0DE38D70}" type="pres">
      <dgm:prSet presAssocID="{7E9D8E9A-710B-40EF-88BC-D133713C5AB9}" presName="textBox3b" presStyleLbl="revTx" presStyleIdx="1" presStyleCnt="3" custLinFactNeighborX="8896" custLinFactNeighborY="-84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FB33D3A-33AC-47F2-B9AD-E17B6FB56E75}" type="pres">
      <dgm:prSet presAssocID="{9AD0A93C-F361-499F-855B-A40387E05423}" presName="bullet3c" presStyleLbl="node1" presStyleIdx="2" presStyleCnt="3" custScaleX="190448" custScaleY="173730"/>
      <dgm:spPr/>
    </dgm:pt>
    <dgm:pt modelId="{9DE3CE56-5E27-4B7D-B68A-F69B9F5CDCE6}" type="pres">
      <dgm:prSet presAssocID="{9AD0A93C-F361-499F-855B-A40387E05423}" presName="textBox3c" presStyleLbl="revTx" presStyleIdx="2" presStyleCnt="3" custLinFactNeighborX="9348" custLinFactNeighborY="62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0565EAF-9D31-425F-BE87-85A869B43A26}" type="presOf" srcId="{2CA7866A-41EA-4CAE-B261-FF80B1E450FA}" destId="{B29B463D-DA8B-4995-BA4E-6E74C1D10CD4}" srcOrd="0" destOrd="0" presId="urn:microsoft.com/office/officeart/2005/8/layout/arrow2"/>
    <dgm:cxn modelId="{28D779EA-9F8E-4AA5-A65B-FCB2D7A038BC}" srcId="{AEDCCC02-C465-4E05-BE65-4008C6C620D7}" destId="{7E9D8E9A-710B-40EF-88BC-D133713C5AB9}" srcOrd="1" destOrd="0" parTransId="{AA8D15E6-957D-4D69-996D-801ECFE5D972}" sibTransId="{B9BADE9A-DD99-40DD-847F-CCA8EA923A47}"/>
    <dgm:cxn modelId="{4B0F24AD-8C4E-4AEF-BCFA-4ABB4555C4FC}" srcId="{AEDCCC02-C465-4E05-BE65-4008C6C620D7}" destId="{9AD0A93C-F361-499F-855B-A40387E05423}" srcOrd="2" destOrd="0" parTransId="{D25DE5DA-CE65-437F-B579-27BBC3553686}" sibTransId="{3A8433A3-D060-493B-A61A-692349832B2F}"/>
    <dgm:cxn modelId="{F7516C0A-E37D-4AB6-ADB5-A9AAB0A13410}" type="presOf" srcId="{9AD0A93C-F361-499F-855B-A40387E05423}" destId="{9DE3CE56-5E27-4B7D-B68A-F69B9F5CDCE6}" srcOrd="0" destOrd="0" presId="urn:microsoft.com/office/officeart/2005/8/layout/arrow2"/>
    <dgm:cxn modelId="{EEAE9E92-6778-4761-AB59-E0BCBA6EB639}" srcId="{AEDCCC02-C465-4E05-BE65-4008C6C620D7}" destId="{2CA7866A-41EA-4CAE-B261-FF80B1E450FA}" srcOrd="0" destOrd="0" parTransId="{84D89387-0BD2-4936-B6EF-9ACAB5273119}" sibTransId="{6E073CC4-2C54-436A-8645-6B6847001179}"/>
    <dgm:cxn modelId="{0A58C458-96E9-48E8-A0BA-06C501FA53B8}" type="presOf" srcId="{AEDCCC02-C465-4E05-BE65-4008C6C620D7}" destId="{5191951E-0470-4C19-8F17-B35EAD18CBE5}" srcOrd="0" destOrd="0" presId="urn:microsoft.com/office/officeart/2005/8/layout/arrow2"/>
    <dgm:cxn modelId="{D2DBEDC7-C572-4839-8BD2-3A026DF6696A}" type="presOf" srcId="{7E9D8E9A-710B-40EF-88BC-D133713C5AB9}" destId="{34A01731-DA84-40F5-B9A4-098C0DE38D70}" srcOrd="0" destOrd="0" presId="urn:microsoft.com/office/officeart/2005/8/layout/arrow2"/>
    <dgm:cxn modelId="{86480AFC-D741-4FED-A87C-E4485961AD85}" type="presParOf" srcId="{5191951E-0470-4C19-8F17-B35EAD18CBE5}" destId="{E2019BA9-2D24-4CF6-8273-25E4AD28A2C3}" srcOrd="0" destOrd="0" presId="urn:microsoft.com/office/officeart/2005/8/layout/arrow2"/>
    <dgm:cxn modelId="{044A56EA-16FD-4C3E-B5D1-B23EB4F8886B}" type="presParOf" srcId="{5191951E-0470-4C19-8F17-B35EAD18CBE5}" destId="{6C903880-016A-4384-968A-3A2C43BB315A}" srcOrd="1" destOrd="0" presId="urn:microsoft.com/office/officeart/2005/8/layout/arrow2"/>
    <dgm:cxn modelId="{C6FA110A-0601-417C-A5DB-C4603682ADEE}" type="presParOf" srcId="{6C903880-016A-4384-968A-3A2C43BB315A}" destId="{85084717-A4FB-425B-9E9A-468998870C78}" srcOrd="0" destOrd="0" presId="urn:microsoft.com/office/officeart/2005/8/layout/arrow2"/>
    <dgm:cxn modelId="{1DBABB37-500D-4DA8-8A7E-61C3A66882FA}" type="presParOf" srcId="{6C903880-016A-4384-968A-3A2C43BB315A}" destId="{B29B463D-DA8B-4995-BA4E-6E74C1D10CD4}" srcOrd="1" destOrd="0" presId="urn:microsoft.com/office/officeart/2005/8/layout/arrow2"/>
    <dgm:cxn modelId="{416E31FC-5F56-4C17-B526-6B24BEBD90D9}" type="presParOf" srcId="{6C903880-016A-4384-968A-3A2C43BB315A}" destId="{F489B7C2-CFFD-4E29-BB9F-B23D26F1F13F}" srcOrd="2" destOrd="0" presId="urn:microsoft.com/office/officeart/2005/8/layout/arrow2"/>
    <dgm:cxn modelId="{E0079D1E-56AF-4D0D-ABE3-A3078D459152}" type="presParOf" srcId="{6C903880-016A-4384-968A-3A2C43BB315A}" destId="{34A01731-DA84-40F5-B9A4-098C0DE38D70}" srcOrd="3" destOrd="0" presId="urn:microsoft.com/office/officeart/2005/8/layout/arrow2"/>
    <dgm:cxn modelId="{947473B0-820D-40AC-822F-1551818D4E9B}" type="presParOf" srcId="{6C903880-016A-4384-968A-3A2C43BB315A}" destId="{CFB33D3A-33AC-47F2-B9AD-E17B6FB56E75}" srcOrd="4" destOrd="0" presId="urn:microsoft.com/office/officeart/2005/8/layout/arrow2"/>
    <dgm:cxn modelId="{F020972C-5A7E-47E4-994B-EA06E03A65F6}" type="presParOf" srcId="{6C903880-016A-4384-968A-3A2C43BB315A}" destId="{9DE3CE56-5E27-4B7D-B68A-F69B9F5CDCE6}" srcOrd="5" destOrd="0" presId="urn:microsoft.com/office/officeart/2005/8/layout/arrow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192825-8319-4E09-ACC7-1F8C182F4D54}" type="doc">
      <dgm:prSet loTypeId="urn:microsoft.com/office/officeart/2005/8/layout/hChevron3" loCatId="process" qsTypeId="urn:microsoft.com/office/officeart/2005/8/quickstyle/3d5" qsCatId="3D" csTypeId="urn:microsoft.com/office/officeart/2005/8/colors/colorful3" csCatId="colorful" phldr="1"/>
      <dgm:spPr/>
    </dgm:pt>
    <dgm:pt modelId="{7442DC54-3FD5-4BF6-ACF0-62062A27B8A0}">
      <dgm:prSet phldrT="[Text]"/>
      <dgm:spPr/>
      <dgm:t>
        <a:bodyPr/>
        <a:lstStyle/>
        <a:p>
          <a:r>
            <a:rPr lang="id-ID" dirty="0" smtClean="0"/>
            <a:t>Sel germinal primordial</a:t>
          </a:r>
          <a:endParaRPr lang="id-ID" dirty="0"/>
        </a:p>
      </dgm:t>
    </dgm:pt>
    <dgm:pt modelId="{DCBFA0D1-F8A6-465A-AEBB-D632D3219931}" type="parTrans" cxnId="{8F57C6CB-5A19-4A18-8B71-7022094F9683}">
      <dgm:prSet/>
      <dgm:spPr/>
      <dgm:t>
        <a:bodyPr/>
        <a:lstStyle/>
        <a:p>
          <a:endParaRPr lang="id-ID"/>
        </a:p>
      </dgm:t>
    </dgm:pt>
    <dgm:pt modelId="{0907C128-49F4-4F17-80AB-FBE4B389E3FA}" type="sibTrans" cxnId="{8F57C6CB-5A19-4A18-8B71-7022094F9683}">
      <dgm:prSet/>
      <dgm:spPr/>
      <dgm:t>
        <a:bodyPr/>
        <a:lstStyle/>
        <a:p>
          <a:endParaRPr lang="id-ID"/>
        </a:p>
      </dgm:t>
    </dgm:pt>
    <dgm:pt modelId="{B0CC4CEB-3610-4C3D-803F-75241BC47102}">
      <dgm:prSet phldrT="[Text]"/>
      <dgm:spPr/>
      <dgm:t>
        <a:bodyPr/>
        <a:lstStyle/>
        <a:p>
          <a:r>
            <a:rPr lang="id-ID" dirty="0" smtClean="0"/>
            <a:t>mitosis</a:t>
          </a:r>
          <a:endParaRPr lang="id-ID" dirty="0"/>
        </a:p>
      </dgm:t>
    </dgm:pt>
    <dgm:pt modelId="{8805DC71-B010-4D9D-95FB-2BE1BE24892F}" type="parTrans" cxnId="{CCAE418C-3BDD-45D8-ADCE-ACBC8B063861}">
      <dgm:prSet/>
      <dgm:spPr/>
      <dgm:t>
        <a:bodyPr/>
        <a:lstStyle/>
        <a:p>
          <a:endParaRPr lang="id-ID"/>
        </a:p>
      </dgm:t>
    </dgm:pt>
    <dgm:pt modelId="{EB784A70-7ECA-46A6-948B-9E62A03DEDEA}" type="sibTrans" cxnId="{CCAE418C-3BDD-45D8-ADCE-ACBC8B063861}">
      <dgm:prSet/>
      <dgm:spPr/>
      <dgm:t>
        <a:bodyPr/>
        <a:lstStyle/>
        <a:p>
          <a:endParaRPr lang="id-ID"/>
        </a:p>
      </dgm:t>
    </dgm:pt>
    <dgm:pt modelId="{06B3D4C6-9B30-4035-8BC5-DFF940F7BF91}">
      <dgm:prSet phldrT="[Text]"/>
      <dgm:spPr/>
      <dgm:t>
        <a:bodyPr/>
        <a:lstStyle/>
        <a:p>
          <a:r>
            <a:rPr lang="id-ID" dirty="0" smtClean="0"/>
            <a:t>oogonium</a:t>
          </a:r>
          <a:endParaRPr lang="id-ID" dirty="0"/>
        </a:p>
      </dgm:t>
    </dgm:pt>
    <dgm:pt modelId="{1A0A7326-CFE2-457E-A81A-3CB11A764F47}" type="parTrans" cxnId="{2F7AC0C9-0D36-43CC-918A-619F96095FA0}">
      <dgm:prSet/>
      <dgm:spPr/>
      <dgm:t>
        <a:bodyPr/>
        <a:lstStyle/>
        <a:p>
          <a:endParaRPr lang="id-ID"/>
        </a:p>
      </dgm:t>
    </dgm:pt>
    <dgm:pt modelId="{CDF6371C-5DA2-4F2B-9B0B-51CDF1620499}" type="sibTrans" cxnId="{2F7AC0C9-0D36-43CC-918A-619F96095FA0}">
      <dgm:prSet/>
      <dgm:spPr/>
      <dgm:t>
        <a:bodyPr/>
        <a:lstStyle/>
        <a:p>
          <a:endParaRPr lang="id-ID"/>
        </a:p>
      </dgm:t>
    </dgm:pt>
    <dgm:pt modelId="{E409A556-CC46-4AF2-BC48-9EB37732E4E5}" type="pres">
      <dgm:prSet presAssocID="{53192825-8319-4E09-ACC7-1F8C182F4D54}" presName="Name0" presStyleCnt="0">
        <dgm:presLayoutVars>
          <dgm:dir/>
          <dgm:resizeHandles val="exact"/>
        </dgm:presLayoutVars>
      </dgm:prSet>
      <dgm:spPr/>
    </dgm:pt>
    <dgm:pt modelId="{56D8FC5F-CE4A-4419-BDD7-F74A2552F076}" type="pres">
      <dgm:prSet presAssocID="{7442DC54-3FD5-4BF6-ACF0-62062A27B8A0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12CC50F-F297-43A6-962E-F1FD34461833}" type="pres">
      <dgm:prSet presAssocID="{0907C128-49F4-4F17-80AB-FBE4B389E3FA}" presName="parSpace" presStyleCnt="0"/>
      <dgm:spPr/>
    </dgm:pt>
    <dgm:pt modelId="{44CBDAFB-F0C6-465D-87BA-929228E78CF1}" type="pres">
      <dgm:prSet presAssocID="{B0CC4CEB-3610-4C3D-803F-75241BC47102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7325685-109E-4FC4-A04E-B2A8BA9BEE46}" type="pres">
      <dgm:prSet presAssocID="{EB784A70-7ECA-46A6-948B-9E62A03DEDEA}" presName="parSpace" presStyleCnt="0"/>
      <dgm:spPr/>
    </dgm:pt>
    <dgm:pt modelId="{CEA338E5-0003-4F88-B4D9-AB73DB8B3A27}" type="pres">
      <dgm:prSet presAssocID="{06B3D4C6-9B30-4035-8BC5-DFF940F7BF91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CAE418C-3BDD-45D8-ADCE-ACBC8B063861}" srcId="{53192825-8319-4E09-ACC7-1F8C182F4D54}" destId="{B0CC4CEB-3610-4C3D-803F-75241BC47102}" srcOrd="1" destOrd="0" parTransId="{8805DC71-B010-4D9D-95FB-2BE1BE24892F}" sibTransId="{EB784A70-7ECA-46A6-948B-9E62A03DEDEA}"/>
    <dgm:cxn modelId="{F2366D14-E951-4F4E-B627-A72DB68E08D5}" type="presOf" srcId="{06B3D4C6-9B30-4035-8BC5-DFF940F7BF91}" destId="{CEA338E5-0003-4F88-B4D9-AB73DB8B3A27}" srcOrd="0" destOrd="0" presId="urn:microsoft.com/office/officeart/2005/8/layout/hChevron3"/>
    <dgm:cxn modelId="{CDE2710F-F951-43A3-AAE7-BFAE2D44DB2B}" type="presOf" srcId="{53192825-8319-4E09-ACC7-1F8C182F4D54}" destId="{E409A556-CC46-4AF2-BC48-9EB37732E4E5}" srcOrd="0" destOrd="0" presId="urn:microsoft.com/office/officeart/2005/8/layout/hChevron3"/>
    <dgm:cxn modelId="{8F57C6CB-5A19-4A18-8B71-7022094F9683}" srcId="{53192825-8319-4E09-ACC7-1F8C182F4D54}" destId="{7442DC54-3FD5-4BF6-ACF0-62062A27B8A0}" srcOrd="0" destOrd="0" parTransId="{DCBFA0D1-F8A6-465A-AEBB-D632D3219931}" sibTransId="{0907C128-49F4-4F17-80AB-FBE4B389E3FA}"/>
    <dgm:cxn modelId="{2F7AC0C9-0D36-43CC-918A-619F96095FA0}" srcId="{53192825-8319-4E09-ACC7-1F8C182F4D54}" destId="{06B3D4C6-9B30-4035-8BC5-DFF940F7BF91}" srcOrd="2" destOrd="0" parTransId="{1A0A7326-CFE2-457E-A81A-3CB11A764F47}" sibTransId="{CDF6371C-5DA2-4F2B-9B0B-51CDF1620499}"/>
    <dgm:cxn modelId="{057A125B-B810-4534-BA44-87C98B5C48A8}" type="presOf" srcId="{7442DC54-3FD5-4BF6-ACF0-62062A27B8A0}" destId="{56D8FC5F-CE4A-4419-BDD7-F74A2552F076}" srcOrd="0" destOrd="0" presId="urn:microsoft.com/office/officeart/2005/8/layout/hChevron3"/>
    <dgm:cxn modelId="{7D56D3FE-87C9-437D-BBA8-EC646CB613FA}" type="presOf" srcId="{B0CC4CEB-3610-4C3D-803F-75241BC47102}" destId="{44CBDAFB-F0C6-465D-87BA-929228E78CF1}" srcOrd="0" destOrd="0" presId="urn:microsoft.com/office/officeart/2005/8/layout/hChevron3"/>
    <dgm:cxn modelId="{2D5F64D2-2361-4A7A-8714-CB750526C455}" type="presParOf" srcId="{E409A556-CC46-4AF2-BC48-9EB37732E4E5}" destId="{56D8FC5F-CE4A-4419-BDD7-F74A2552F076}" srcOrd="0" destOrd="0" presId="urn:microsoft.com/office/officeart/2005/8/layout/hChevron3"/>
    <dgm:cxn modelId="{76632A19-0326-4D56-8B9A-2A58E0646D99}" type="presParOf" srcId="{E409A556-CC46-4AF2-BC48-9EB37732E4E5}" destId="{D12CC50F-F297-43A6-962E-F1FD34461833}" srcOrd="1" destOrd="0" presId="urn:microsoft.com/office/officeart/2005/8/layout/hChevron3"/>
    <dgm:cxn modelId="{EB8FD37F-E13C-47DF-89CD-6EB7A37118B4}" type="presParOf" srcId="{E409A556-CC46-4AF2-BC48-9EB37732E4E5}" destId="{44CBDAFB-F0C6-465D-87BA-929228E78CF1}" srcOrd="2" destOrd="0" presId="urn:microsoft.com/office/officeart/2005/8/layout/hChevron3"/>
    <dgm:cxn modelId="{0474B627-59B5-46B4-A223-4D5A2020AB87}" type="presParOf" srcId="{E409A556-CC46-4AF2-BC48-9EB37732E4E5}" destId="{37325685-109E-4FC4-A04E-B2A8BA9BEE46}" srcOrd="3" destOrd="0" presId="urn:microsoft.com/office/officeart/2005/8/layout/hChevron3"/>
    <dgm:cxn modelId="{96047872-42F1-4E2D-8256-31D402FFA80E}" type="presParOf" srcId="{E409A556-CC46-4AF2-BC48-9EB37732E4E5}" destId="{CEA338E5-0003-4F88-B4D9-AB73DB8B3A27}" srcOrd="4" destOrd="0" presId="urn:microsoft.com/office/officeart/2005/8/layout/hChevron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9226901-ADE5-45C3-8A52-DEAB7A0813AF}" type="doc">
      <dgm:prSet loTypeId="urn:microsoft.com/office/officeart/2005/8/layout/hChevron3" loCatId="process" qsTypeId="urn:microsoft.com/office/officeart/2005/8/quickstyle/3d5" qsCatId="3D" csTypeId="urn:microsoft.com/office/officeart/2005/8/colors/colorful4" csCatId="colorful" phldr="1"/>
      <dgm:spPr/>
    </dgm:pt>
    <dgm:pt modelId="{FD4EAE29-D142-4E2F-BC7D-7F96884B2B8B}">
      <dgm:prSet phldrT="[Text]"/>
      <dgm:spPr/>
      <dgm:t>
        <a:bodyPr/>
        <a:lstStyle/>
        <a:p>
          <a:r>
            <a:rPr lang="id-ID" dirty="0" smtClean="0"/>
            <a:t>deuteroplasma</a:t>
          </a:r>
          <a:endParaRPr lang="id-ID" dirty="0"/>
        </a:p>
      </dgm:t>
    </dgm:pt>
    <dgm:pt modelId="{62D8543E-3173-4A3E-B402-DB3C7EEAE234}" type="parTrans" cxnId="{B2AB3F63-8554-4487-8C53-C00CC613BD87}">
      <dgm:prSet/>
      <dgm:spPr/>
      <dgm:t>
        <a:bodyPr/>
        <a:lstStyle/>
        <a:p>
          <a:endParaRPr lang="id-ID"/>
        </a:p>
      </dgm:t>
    </dgm:pt>
    <dgm:pt modelId="{DDB21E19-C0DC-44A1-AD36-3DE7E6E5C5EA}" type="sibTrans" cxnId="{B2AB3F63-8554-4487-8C53-C00CC613BD87}">
      <dgm:prSet/>
      <dgm:spPr/>
      <dgm:t>
        <a:bodyPr/>
        <a:lstStyle/>
        <a:p>
          <a:endParaRPr lang="id-ID"/>
        </a:p>
      </dgm:t>
    </dgm:pt>
    <dgm:pt modelId="{73C56956-00D5-47F0-A923-6E15E54C6537}">
      <dgm:prSet phldrT="[Text]"/>
      <dgm:spPr/>
      <dgm:t>
        <a:bodyPr/>
        <a:lstStyle/>
        <a:p>
          <a:r>
            <a:rPr lang="id-ID" dirty="0" smtClean="0"/>
            <a:t>Zona pellusida terbentuk</a:t>
          </a:r>
          <a:endParaRPr lang="id-ID" dirty="0"/>
        </a:p>
      </dgm:t>
    </dgm:pt>
    <dgm:pt modelId="{A4494B05-2306-4882-9A57-2088C5D114F0}" type="parTrans" cxnId="{635B855A-6B0F-4DDB-8F60-C2D676A07074}">
      <dgm:prSet/>
      <dgm:spPr/>
      <dgm:t>
        <a:bodyPr/>
        <a:lstStyle/>
        <a:p>
          <a:endParaRPr lang="id-ID"/>
        </a:p>
      </dgm:t>
    </dgm:pt>
    <dgm:pt modelId="{D6090E02-46AA-4ADC-8523-D9D96B207EF8}" type="sibTrans" cxnId="{635B855A-6B0F-4DDB-8F60-C2D676A07074}">
      <dgm:prSet/>
      <dgm:spPr/>
      <dgm:t>
        <a:bodyPr/>
        <a:lstStyle/>
        <a:p>
          <a:endParaRPr lang="id-ID"/>
        </a:p>
      </dgm:t>
    </dgm:pt>
    <dgm:pt modelId="{7B9EA86C-868E-48A5-94EB-00C9500EB762}">
      <dgm:prSet phldrT="[Text]"/>
      <dgm:spPr/>
      <dgm:t>
        <a:bodyPr/>
        <a:lstStyle/>
        <a:p>
          <a:r>
            <a:rPr lang="id-ID" dirty="0" smtClean="0"/>
            <a:t>Oosit primer (2n)</a:t>
          </a:r>
          <a:endParaRPr lang="id-ID" dirty="0"/>
        </a:p>
      </dgm:t>
    </dgm:pt>
    <dgm:pt modelId="{9C8A601B-513F-4861-83DE-C45D594724F9}" type="parTrans" cxnId="{3974F322-39A2-4893-A9FB-ECB921C3206A}">
      <dgm:prSet/>
      <dgm:spPr/>
      <dgm:t>
        <a:bodyPr/>
        <a:lstStyle/>
        <a:p>
          <a:endParaRPr lang="id-ID"/>
        </a:p>
      </dgm:t>
    </dgm:pt>
    <dgm:pt modelId="{3CAA69AC-4CF8-45AC-BE65-3F1E8A985866}" type="sibTrans" cxnId="{3974F322-39A2-4893-A9FB-ECB921C3206A}">
      <dgm:prSet/>
      <dgm:spPr/>
      <dgm:t>
        <a:bodyPr/>
        <a:lstStyle/>
        <a:p>
          <a:endParaRPr lang="id-ID"/>
        </a:p>
      </dgm:t>
    </dgm:pt>
    <dgm:pt modelId="{74FF2454-36B7-426E-98F5-A27861FA5E56}" type="pres">
      <dgm:prSet presAssocID="{99226901-ADE5-45C3-8A52-DEAB7A0813AF}" presName="Name0" presStyleCnt="0">
        <dgm:presLayoutVars>
          <dgm:dir/>
          <dgm:resizeHandles val="exact"/>
        </dgm:presLayoutVars>
      </dgm:prSet>
      <dgm:spPr/>
    </dgm:pt>
    <dgm:pt modelId="{72FAF718-0ED7-4E1F-9BE0-F9E5E4E511C7}" type="pres">
      <dgm:prSet presAssocID="{FD4EAE29-D142-4E2F-BC7D-7F96884B2B8B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05A82F7-C210-440F-9935-136C93B93C73}" type="pres">
      <dgm:prSet presAssocID="{DDB21E19-C0DC-44A1-AD36-3DE7E6E5C5EA}" presName="parSpace" presStyleCnt="0"/>
      <dgm:spPr/>
    </dgm:pt>
    <dgm:pt modelId="{42DCC4AA-05E5-42E6-8FA7-0AC26D2BC268}" type="pres">
      <dgm:prSet presAssocID="{73C56956-00D5-47F0-A923-6E15E54C6537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91C4972-BEE8-4314-9393-434267D453F7}" type="pres">
      <dgm:prSet presAssocID="{D6090E02-46AA-4ADC-8523-D9D96B207EF8}" presName="parSpace" presStyleCnt="0"/>
      <dgm:spPr/>
    </dgm:pt>
    <dgm:pt modelId="{6F08EDA8-B48D-4EAC-8D73-ACFA233F5C85}" type="pres">
      <dgm:prSet presAssocID="{7B9EA86C-868E-48A5-94EB-00C9500EB762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35B855A-6B0F-4DDB-8F60-C2D676A07074}" srcId="{99226901-ADE5-45C3-8A52-DEAB7A0813AF}" destId="{73C56956-00D5-47F0-A923-6E15E54C6537}" srcOrd="1" destOrd="0" parTransId="{A4494B05-2306-4882-9A57-2088C5D114F0}" sibTransId="{D6090E02-46AA-4ADC-8523-D9D96B207EF8}"/>
    <dgm:cxn modelId="{E92FE3F4-5EF8-4C97-98C9-F4AA73E7BE32}" type="presOf" srcId="{7B9EA86C-868E-48A5-94EB-00C9500EB762}" destId="{6F08EDA8-B48D-4EAC-8D73-ACFA233F5C85}" srcOrd="0" destOrd="0" presId="urn:microsoft.com/office/officeart/2005/8/layout/hChevron3"/>
    <dgm:cxn modelId="{B2AB3F63-8554-4487-8C53-C00CC613BD87}" srcId="{99226901-ADE5-45C3-8A52-DEAB7A0813AF}" destId="{FD4EAE29-D142-4E2F-BC7D-7F96884B2B8B}" srcOrd="0" destOrd="0" parTransId="{62D8543E-3173-4A3E-B402-DB3C7EEAE234}" sibTransId="{DDB21E19-C0DC-44A1-AD36-3DE7E6E5C5EA}"/>
    <dgm:cxn modelId="{3974F322-39A2-4893-A9FB-ECB921C3206A}" srcId="{99226901-ADE5-45C3-8A52-DEAB7A0813AF}" destId="{7B9EA86C-868E-48A5-94EB-00C9500EB762}" srcOrd="2" destOrd="0" parTransId="{9C8A601B-513F-4861-83DE-C45D594724F9}" sibTransId="{3CAA69AC-4CF8-45AC-BE65-3F1E8A985866}"/>
    <dgm:cxn modelId="{B4A4794C-631C-4BC4-A0B5-8A8EC3A3A3CE}" type="presOf" srcId="{FD4EAE29-D142-4E2F-BC7D-7F96884B2B8B}" destId="{72FAF718-0ED7-4E1F-9BE0-F9E5E4E511C7}" srcOrd="0" destOrd="0" presId="urn:microsoft.com/office/officeart/2005/8/layout/hChevron3"/>
    <dgm:cxn modelId="{9E4DA32F-58B3-484F-9614-F569A2D5F710}" type="presOf" srcId="{99226901-ADE5-45C3-8A52-DEAB7A0813AF}" destId="{74FF2454-36B7-426E-98F5-A27861FA5E56}" srcOrd="0" destOrd="0" presId="urn:microsoft.com/office/officeart/2005/8/layout/hChevron3"/>
    <dgm:cxn modelId="{E17DBCC0-B832-4FA6-9B7A-5E0396D49001}" type="presOf" srcId="{73C56956-00D5-47F0-A923-6E15E54C6537}" destId="{42DCC4AA-05E5-42E6-8FA7-0AC26D2BC268}" srcOrd="0" destOrd="0" presId="urn:microsoft.com/office/officeart/2005/8/layout/hChevron3"/>
    <dgm:cxn modelId="{95B4898B-C16B-47DF-87B7-FA8D310BBB64}" type="presParOf" srcId="{74FF2454-36B7-426E-98F5-A27861FA5E56}" destId="{72FAF718-0ED7-4E1F-9BE0-F9E5E4E511C7}" srcOrd="0" destOrd="0" presId="urn:microsoft.com/office/officeart/2005/8/layout/hChevron3"/>
    <dgm:cxn modelId="{89B33E83-3299-4EF6-ABFB-60F77A1E5F2C}" type="presParOf" srcId="{74FF2454-36B7-426E-98F5-A27861FA5E56}" destId="{605A82F7-C210-440F-9935-136C93B93C73}" srcOrd="1" destOrd="0" presId="urn:microsoft.com/office/officeart/2005/8/layout/hChevron3"/>
    <dgm:cxn modelId="{DA1D494F-BF9B-49DD-B7B2-BAE0E17E1A02}" type="presParOf" srcId="{74FF2454-36B7-426E-98F5-A27861FA5E56}" destId="{42DCC4AA-05E5-42E6-8FA7-0AC26D2BC268}" srcOrd="2" destOrd="0" presId="urn:microsoft.com/office/officeart/2005/8/layout/hChevron3"/>
    <dgm:cxn modelId="{36D485FD-BE69-431F-A049-D734C999A24C}" type="presParOf" srcId="{74FF2454-36B7-426E-98F5-A27861FA5E56}" destId="{B91C4972-BEE8-4314-9393-434267D453F7}" srcOrd="3" destOrd="0" presId="urn:microsoft.com/office/officeart/2005/8/layout/hChevron3"/>
    <dgm:cxn modelId="{8354D840-7477-4CC1-B590-5348381E3F35}" type="presParOf" srcId="{74FF2454-36B7-426E-98F5-A27861FA5E56}" destId="{6F08EDA8-B48D-4EAC-8D73-ACFA233F5C85}" srcOrd="4" destOrd="0" presId="urn:microsoft.com/office/officeart/2005/8/layout/hChevron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BF372-C857-4B7A-AEA8-D993B8BCB64F}" type="datetimeFigureOut">
              <a:rPr lang="id-ID" smtClean="0"/>
              <a:pPr/>
              <a:t>17/09/2012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E1CD4-CCD6-41BB-84F3-A5322939073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9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9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4857784" cy="1785950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latin typeface="Lucida Bright" pitchFamily="18" charset="0"/>
              </a:rPr>
              <a:t>FEMALE GENITAL SYSTEM</a:t>
            </a:r>
            <a:endParaRPr lang="id-ID" b="1" dirty="0">
              <a:latin typeface="Lucida Brigh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5105400"/>
            <a:ext cx="6400800" cy="1752600"/>
          </a:xfrm>
        </p:spPr>
        <p:txBody>
          <a:bodyPr/>
          <a:lstStyle/>
          <a:p>
            <a:pPr algn="l"/>
            <a:endParaRPr lang="id-ID" dirty="0" smtClean="0"/>
          </a:p>
          <a:p>
            <a:pPr algn="l"/>
            <a:r>
              <a:rPr lang="id-ID" dirty="0" smtClean="0">
                <a:latin typeface="Brush Script MT" pitchFamily="66" charset="0"/>
              </a:rPr>
              <a:t>DRH. HANDAYU</a:t>
            </a:r>
            <a:endParaRPr lang="id-ID" dirty="0"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UTERUS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d-ID" dirty="0" smtClean="0"/>
              <a:t>BAGIAN UTERUS :</a:t>
            </a:r>
          </a:p>
          <a:p>
            <a:pPr lvl="1"/>
            <a:r>
              <a:rPr lang="id-ID" dirty="0" smtClean="0"/>
              <a:t>Kornua uteri (tanduk rahim)</a:t>
            </a:r>
          </a:p>
          <a:p>
            <a:pPr lvl="1"/>
            <a:r>
              <a:rPr lang="id-ID" dirty="0" smtClean="0"/>
              <a:t>Corpus uteri (badan rahim)</a:t>
            </a:r>
          </a:p>
          <a:p>
            <a:pPr lvl="1"/>
            <a:r>
              <a:rPr lang="id-ID" dirty="0" smtClean="0"/>
              <a:t>Cerviks uteri (leher rahim) </a:t>
            </a:r>
            <a:r>
              <a:rPr lang="id-ID" dirty="0" smtClean="0">
                <a:sym typeface="Wingdings" pitchFamily="2" charset="2"/>
              </a:rPr>
              <a:t> sphincter antara corpus uteri dan vagina (cincin anuler dri penjuluran selaput lendir ke arah lumen)</a:t>
            </a:r>
            <a:endParaRPr lang="id-ID" dirty="0">
              <a:sym typeface="Wingdings" pitchFamily="2" charset="2"/>
            </a:endParaRPr>
          </a:p>
        </p:txBody>
      </p:sp>
      <p:pic>
        <p:nvPicPr>
          <p:cNvPr id="3074" name="Picture 2" descr="C:\Users\asus\Documents\BETINA\Organ reproduksi hewan betina  (sapi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357430"/>
            <a:ext cx="4210080" cy="27860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VAGINA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id-ID" dirty="0" smtClean="0"/>
              <a:t>TERDIRI DARI DUA BAGIAN : vagina dan vestibulum (orificium urethra eksterna)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BATAS </a:t>
            </a:r>
            <a:r>
              <a:rPr lang="id-ID" dirty="0" smtClean="0">
                <a:sym typeface="Wingdings" pitchFamily="2" charset="2"/>
              </a:rPr>
              <a:t> HIMEN / selaput dara  lipatan selaput melintang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>
                <a:sym typeface="Wingdings" pitchFamily="2" charset="2"/>
              </a:rPr>
              <a:t>Pada vestibulum  Kelenjar Bartholini – sekresinya sbgai pelumas -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Alat Kelamin Luar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Vestibulum</a:t>
            </a:r>
          </a:p>
          <a:p>
            <a:r>
              <a:rPr lang="id-ID" dirty="0" smtClean="0"/>
              <a:t>Labia major </a:t>
            </a:r>
            <a:r>
              <a:rPr lang="id-ID" dirty="0" smtClean="0">
                <a:sym typeface="Wingdings" pitchFamily="2" charset="2"/>
              </a:rPr>
              <a:t> lipatan paling luar, tipis dan kecil pada hewan </a:t>
            </a:r>
            <a:endParaRPr lang="id-ID" dirty="0" smtClean="0"/>
          </a:p>
          <a:p>
            <a:r>
              <a:rPr lang="id-ID" dirty="0" smtClean="0"/>
              <a:t>Labia minor </a:t>
            </a:r>
            <a:r>
              <a:rPr lang="id-ID" dirty="0" smtClean="0">
                <a:sym typeface="Wingdings" pitchFamily="2" charset="2"/>
              </a:rPr>
              <a:t> bibir vulva pada bagian dalam</a:t>
            </a:r>
            <a:endParaRPr lang="id-ID" dirty="0" smtClean="0"/>
          </a:p>
          <a:p>
            <a:r>
              <a:rPr lang="id-ID" dirty="0" smtClean="0"/>
              <a:t>Klitoris </a:t>
            </a:r>
            <a:r>
              <a:rPr lang="id-ID" dirty="0" smtClean="0">
                <a:sym typeface="Wingdings" pitchFamily="2" charset="2"/>
              </a:rPr>
              <a:t> mengandung jaringan erektil, kaya akan saraf sensoris</a:t>
            </a:r>
            <a:endParaRPr lang="id-ID" dirty="0" smtClean="0"/>
          </a:p>
          <a:p>
            <a:r>
              <a:rPr lang="id-ID" dirty="0" smtClean="0"/>
              <a:t>Kelenjar vestibuler </a:t>
            </a:r>
            <a:r>
              <a:rPr lang="id-ID" dirty="0" smtClean="0">
                <a:sym typeface="Wingdings" pitchFamily="2" charset="2"/>
              </a:rPr>
              <a:t> kel. Bartholini yg bermuara ke labia minor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Oogenesis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3714752"/>
            <a:ext cx="5486400" cy="1009644"/>
          </a:xfrm>
        </p:spPr>
        <p:txBody>
          <a:bodyPr>
            <a:normAutofit/>
          </a:bodyPr>
          <a:lstStyle/>
          <a:p>
            <a:r>
              <a:rPr lang="id-ID" sz="3600" dirty="0" smtClean="0"/>
              <a:t>PROLIFERASI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type="pic" idx="1"/>
          </p:nvPr>
        </p:nvGraphicFramePr>
        <p:xfrm>
          <a:off x="428596" y="612775"/>
          <a:ext cx="8715404" cy="403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500166" y="4643446"/>
            <a:ext cx="7072362" cy="1643074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id-ID" sz="2000" dirty="0" smtClean="0">
                <a:latin typeface="Estrangelo Edessa" pitchFamily="66" charset="0"/>
                <a:cs typeface="Estrangelo Edessa" pitchFamily="66" charset="0"/>
              </a:rPr>
              <a:t> Jumlah oogonium tiap ovarium 40.000 – 300.000 tergantung jenis hewan</a:t>
            </a:r>
          </a:p>
          <a:p>
            <a:pPr>
              <a:buFont typeface="Arial" pitchFamily="34" charset="0"/>
              <a:buChar char="•"/>
            </a:pPr>
            <a:r>
              <a:rPr lang="id-ID" sz="2000" dirty="0" smtClean="0">
                <a:latin typeface="Estrangelo Edessa" pitchFamily="66" charset="0"/>
                <a:cs typeface="Estrangelo Edessa" pitchFamily="66" charset="0"/>
              </a:rPr>
              <a:t>Sapi </a:t>
            </a:r>
            <a:r>
              <a:rPr lang="id-ID" sz="2000" dirty="0" smtClean="0">
                <a:latin typeface="Estrangelo Edessa" pitchFamily="66" charset="0"/>
                <a:cs typeface="Estrangelo Edessa" pitchFamily="66" charset="0"/>
                <a:sym typeface="Wingdings" pitchFamily="2" charset="2"/>
              </a:rPr>
              <a:t> 50.000</a:t>
            </a:r>
          </a:p>
          <a:p>
            <a:pPr>
              <a:buFont typeface="Arial" pitchFamily="34" charset="0"/>
              <a:buChar char="•"/>
            </a:pPr>
            <a:r>
              <a:rPr lang="id-ID" sz="2000" dirty="0" smtClean="0">
                <a:latin typeface="Estrangelo Edessa" pitchFamily="66" charset="0"/>
                <a:cs typeface="Estrangelo Edessa" pitchFamily="66" charset="0"/>
                <a:sym typeface="Wingdings" pitchFamily="2" charset="2"/>
              </a:rPr>
              <a:t>Terjadi pada periode pre natal sampai fetus bahkan neonatus</a:t>
            </a:r>
          </a:p>
          <a:p>
            <a:pPr>
              <a:buFont typeface="Arial" pitchFamily="34" charset="0"/>
              <a:buChar char="•"/>
            </a:pPr>
            <a:r>
              <a:rPr lang="id-ID" sz="2000" dirty="0" smtClean="0">
                <a:latin typeface="Estrangelo Edessa" pitchFamily="66" charset="0"/>
                <a:cs typeface="Estrangelo Edessa" pitchFamily="66" charset="0"/>
                <a:sym typeface="Wingdings" pitchFamily="2" charset="2"/>
              </a:rPr>
              <a:t>Sejak fetus lahir sampai pubertas, oogonium seolah2 istirahat</a:t>
            </a:r>
            <a:endParaRPr lang="id-ID" sz="2000" dirty="0" smtClean="0">
              <a:latin typeface="Estrangelo Edessa" pitchFamily="66" charset="0"/>
              <a:cs typeface="Estrangelo Edessa" pitchFamily="66" charset="0"/>
            </a:endParaRPr>
          </a:p>
          <a:p>
            <a:pPr>
              <a:buFontTx/>
              <a:buChar char="-"/>
            </a:pPr>
            <a:endParaRPr lang="id-ID" sz="20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2976" y="3786190"/>
            <a:ext cx="7143800" cy="2643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786190"/>
            <a:ext cx="5643602" cy="714380"/>
          </a:xfrm>
        </p:spPr>
        <p:txBody>
          <a:bodyPr>
            <a:noAutofit/>
          </a:bodyPr>
          <a:lstStyle/>
          <a:p>
            <a:r>
              <a:rPr lang="id-ID" sz="3200" dirty="0" smtClean="0"/>
              <a:t>TUMBUH</a:t>
            </a:r>
            <a:endParaRPr lang="id-ID" sz="3200" dirty="0"/>
          </a:p>
        </p:txBody>
      </p:sp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</p:nvPr>
        </p:nvGraphicFramePr>
        <p:xfrm>
          <a:off x="357158" y="612775"/>
          <a:ext cx="8786842" cy="3959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4414" y="4429132"/>
            <a:ext cx="7358114" cy="1743068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id-ID" sz="2000" dirty="0" smtClean="0">
                <a:latin typeface="Estrangelo Edessa" pitchFamily="66" charset="0"/>
                <a:cs typeface="Estrangelo Edessa" pitchFamily="66" charset="0"/>
              </a:rPr>
              <a:t> Tahap in baru dimulai saat dewasa kelamin</a:t>
            </a:r>
          </a:p>
          <a:p>
            <a:pPr>
              <a:buFont typeface="Arial" pitchFamily="34" charset="0"/>
              <a:buChar char="•"/>
            </a:pPr>
            <a:r>
              <a:rPr lang="id-ID" sz="2000" dirty="0" smtClean="0">
                <a:latin typeface="Estrangelo Edessa" pitchFamily="66" charset="0"/>
                <a:cs typeface="Estrangelo Edessa" pitchFamily="66" charset="0"/>
              </a:rPr>
              <a:t>Deuteroplasma </a:t>
            </a:r>
            <a:r>
              <a:rPr lang="id-ID" sz="2000" dirty="0" smtClean="0">
                <a:latin typeface="Estrangelo Edessa" pitchFamily="66" charset="0"/>
                <a:cs typeface="Estrangelo Edessa" pitchFamily="66" charset="0"/>
                <a:sym typeface="Wingdings" pitchFamily="2" charset="2"/>
              </a:rPr>
              <a:t> isi sitoplasma bertambah</a:t>
            </a:r>
          </a:p>
          <a:p>
            <a:pPr>
              <a:buFont typeface="Arial" pitchFamily="34" charset="0"/>
              <a:buChar char="•"/>
            </a:pPr>
            <a:r>
              <a:rPr lang="id-ID" sz="2000" dirty="0" smtClean="0">
                <a:latin typeface="Estrangelo Edessa" pitchFamily="66" charset="0"/>
                <a:cs typeface="Estrangelo Edessa" pitchFamily="66" charset="0"/>
                <a:sym typeface="Wingdings" pitchFamily="2" charset="2"/>
              </a:rPr>
              <a:t>Zona pellusida terbentuk dari membran sel plasma dan terjadi prolifeasi sel folikel</a:t>
            </a:r>
          </a:p>
          <a:p>
            <a:pPr>
              <a:buFont typeface="Arial" pitchFamily="34" charset="0"/>
              <a:buChar char="•"/>
            </a:pPr>
            <a:r>
              <a:rPr lang="id-ID" sz="2000" dirty="0" smtClean="0">
                <a:latin typeface="Estrangelo Edessa" pitchFamily="66" charset="0"/>
                <a:cs typeface="Estrangelo Edessa" pitchFamily="66" charset="0"/>
                <a:sym typeface="Wingdings" pitchFamily="2" charset="2"/>
              </a:rPr>
              <a:t>Sel folikel  pemberi nutrisi deuteroplasma</a:t>
            </a:r>
            <a:endParaRPr lang="id-ID" sz="2000" dirty="0">
              <a:latin typeface="Estrangelo Edessa" pitchFamily="66" charset="0"/>
              <a:cs typeface="Estrangelo Edessa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56" y="5643578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>
                <a:latin typeface="Aharoni" pitchFamily="2" charset="-79"/>
                <a:cs typeface="Aharoni" pitchFamily="2" charset="-79"/>
              </a:rPr>
              <a:t>PEMATANGAN </a:t>
            </a:r>
            <a:endParaRPr lang="id-ID" sz="32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098" name="Picture 2" descr="C:\Users\asus\Documents\BETINA\ovarium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845" b="2845"/>
          <a:stretch>
            <a:fillRect/>
          </a:stretch>
        </p:blipFill>
        <p:spPr bwMode="auto">
          <a:xfrm>
            <a:off x="1214414" y="423028"/>
            <a:ext cx="6786610" cy="5089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TERIMA KASIH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PERKEMBANGAN EMBRIONAL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EMBRIONAL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PERKEMBANGAN EMBRIONAL</a:t>
            </a:r>
            <a:endParaRPr lang="id-ID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PERKEMBANGAN EMBRIONAL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SISTEM REPRODUKSI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id-ID" dirty="0" smtClean="0"/>
          </a:p>
          <a:p>
            <a:pPr>
              <a:buFont typeface="Wingdings" pitchFamily="2" charset="2"/>
              <a:buChar char="§"/>
            </a:pPr>
            <a:r>
              <a:rPr lang="id-ID" dirty="0" smtClean="0">
                <a:latin typeface="Estrangelo Edessa" pitchFamily="66" charset="0"/>
                <a:cs typeface="Estrangelo Edessa" pitchFamily="66" charset="0"/>
              </a:rPr>
              <a:t>OVARIUM</a:t>
            </a:r>
          </a:p>
          <a:p>
            <a:pPr>
              <a:buFont typeface="Wingdings" pitchFamily="2" charset="2"/>
              <a:buChar char="§"/>
            </a:pPr>
            <a:r>
              <a:rPr lang="id-ID" dirty="0" smtClean="0">
                <a:latin typeface="Estrangelo Edessa" pitchFamily="66" charset="0"/>
                <a:cs typeface="Estrangelo Edessa" pitchFamily="66" charset="0"/>
              </a:rPr>
              <a:t>SALURAN KELAMIN</a:t>
            </a:r>
          </a:p>
          <a:p>
            <a:pPr lvl="1">
              <a:buFont typeface="Wingdings" pitchFamily="2" charset="2"/>
              <a:buChar char="§"/>
            </a:pPr>
            <a:r>
              <a:rPr lang="id-ID" dirty="0" smtClean="0">
                <a:latin typeface="Estrangelo Edessa" pitchFamily="66" charset="0"/>
                <a:cs typeface="Estrangelo Edessa" pitchFamily="66" charset="0"/>
              </a:rPr>
              <a:t>TUBA FALLOPII</a:t>
            </a:r>
          </a:p>
          <a:p>
            <a:pPr lvl="1">
              <a:buFont typeface="Wingdings" pitchFamily="2" charset="2"/>
              <a:buChar char="§"/>
            </a:pPr>
            <a:r>
              <a:rPr lang="id-ID" dirty="0" smtClean="0">
                <a:latin typeface="Estrangelo Edessa" pitchFamily="66" charset="0"/>
                <a:cs typeface="Estrangelo Edessa" pitchFamily="66" charset="0"/>
              </a:rPr>
              <a:t>UTERUS</a:t>
            </a:r>
          </a:p>
          <a:p>
            <a:pPr lvl="1">
              <a:buFont typeface="Wingdings" pitchFamily="2" charset="2"/>
              <a:buChar char="§"/>
            </a:pPr>
            <a:r>
              <a:rPr lang="id-ID" dirty="0" smtClean="0">
                <a:latin typeface="Estrangelo Edessa" pitchFamily="66" charset="0"/>
                <a:cs typeface="Estrangelo Edessa" pitchFamily="66" charset="0"/>
              </a:rPr>
              <a:t>VAGINA</a:t>
            </a:r>
            <a:endParaRPr lang="id-ID" dirty="0">
              <a:latin typeface="Estrangelo Edessa" pitchFamily="66" charset="0"/>
              <a:cs typeface="Estrangelo Edessa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OVARIUM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id-ID" dirty="0" smtClean="0"/>
              <a:t>SEPASANG pada mamalia, pada unggas hanya Ovarium Kiri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FUNGSI GANDA : produksi sel telur dan penghasil hormon reproduksi 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Letak retroperitoneal </a:t>
            </a:r>
            <a:r>
              <a:rPr lang="id-ID" dirty="0" smtClean="0">
                <a:sym typeface="Wingdings" pitchFamily="2" charset="2"/>
              </a:rPr>
              <a:t> dorsal dari peritoneum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>
                <a:sym typeface="Wingdings" pitchFamily="2" charset="2"/>
              </a:rPr>
              <a:t>Digantungkan oleh jaringan ikat  mesovarium</a:t>
            </a:r>
            <a:endParaRPr lang="id-ID" dirty="0" smtClean="0"/>
          </a:p>
          <a:p>
            <a:pPr>
              <a:buFont typeface="Wingdings" pitchFamily="2" charset="2"/>
              <a:buChar char="ü"/>
            </a:pPr>
            <a:endParaRPr lang="id-ID" dirty="0"/>
          </a:p>
        </p:txBody>
      </p:sp>
      <p:pic>
        <p:nvPicPr>
          <p:cNvPr id="1027" name="Picture 3" descr="C:\Users\asus\Documents\BETINA\folikel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071678"/>
            <a:ext cx="4038600" cy="31788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TUBA FALLOPII</a:t>
            </a:r>
            <a:endParaRPr lang="id-ID" dirty="0"/>
          </a:p>
        </p:txBody>
      </p:sp>
      <p:pic>
        <p:nvPicPr>
          <p:cNvPr id="2050" name="Picture 2" descr="C:\Users\asus\Documents\BETINA\tuba falopi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6484189" cy="3000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TUBA FALLOPII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id-ID" dirty="0" smtClean="0"/>
              <a:t>TERDIRI DARI : infundibulum, ampulla, ishtmus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SALURAN KECIL berkelok2 berwarna putih, lumen </a:t>
            </a:r>
            <a:r>
              <a:rPr lang="id-ID" dirty="0" smtClean="0">
                <a:sym typeface="Wingdings" pitchFamily="2" charset="2"/>
              </a:rPr>
              <a:t> epitel silindris / kubis selapis bersilia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>
                <a:sym typeface="Wingdings" pitchFamily="2" charset="2"/>
              </a:rPr>
              <a:t>Gerak peristaltik da antiperistaltik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>
                <a:sym typeface="Wingdings" pitchFamily="2" charset="2"/>
              </a:rPr>
              <a:t>FUNGSI : </a:t>
            </a:r>
          </a:p>
          <a:p>
            <a:pPr>
              <a:buNone/>
            </a:pPr>
            <a:r>
              <a:rPr lang="id-ID" dirty="0">
                <a:sym typeface="Wingdings" pitchFamily="2" charset="2"/>
              </a:rPr>
              <a:t>	</a:t>
            </a:r>
            <a:r>
              <a:rPr lang="id-ID" dirty="0" smtClean="0">
                <a:sym typeface="Wingdings" pitchFamily="2" charset="2"/>
              </a:rPr>
              <a:t>alat dan tempat memindahkan sel telur n sperma ke tempat fertilisasi, kapasitasi spermatozoa, dan tempat pembelahan zigot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382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FEMALE GENITAL SYSTEM</vt:lpstr>
      <vt:lpstr>PERKEMBANGAN EMBRIONAL</vt:lpstr>
      <vt:lpstr>EMBRIONAL</vt:lpstr>
      <vt:lpstr>PERKEMBANGAN EMBRIONAL</vt:lpstr>
      <vt:lpstr>PERKEMBANGAN EMBRIONAL</vt:lpstr>
      <vt:lpstr>SISTEM REPRODUKSI</vt:lpstr>
      <vt:lpstr>OVARIUM</vt:lpstr>
      <vt:lpstr>TUBA FALLOPII</vt:lpstr>
      <vt:lpstr>TUBA FALLOPII</vt:lpstr>
      <vt:lpstr>UTERUS</vt:lpstr>
      <vt:lpstr>Slide 11</vt:lpstr>
      <vt:lpstr>VAGINA</vt:lpstr>
      <vt:lpstr>Alat Kelamin Luar</vt:lpstr>
      <vt:lpstr>Oogenesis</vt:lpstr>
      <vt:lpstr>PROLIFERASI</vt:lpstr>
      <vt:lpstr>TUMBUH</vt:lpstr>
      <vt:lpstr>PEMATANGAN 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FEMALE GENITAL SYSTEM</dc:title>
  <dc:creator>asus</dc:creator>
  <cp:lastModifiedBy>asus</cp:lastModifiedBy>
  <cp:revision>11</cp:revision>
  <dcterms:created xsi:type="dcterms:W3CDTF">2012-09-16T23:25:25Z</dcterms:created>
  <dcterms:modified xsi:type="dcterms:W3CDTF">2012-09-17T01:41:43Z</dcterms:modified>
</cp:coreProperties>
</file>