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70" r:id="rId6"/>
    <p:sldId id="262" r:id="rId7"/>
    <p:sldId id="269" r:id="rId8"/>
    <p:sldId id="271" r:id="rId9"/>
    <p:sldId id="264" r:id="rId10"/>
    <p:sldId id="265" r:id="rId11"/>
    <p:sldId id="272" r:id="rId12"/>
    <p:sldId id="273" r:id="rId13"/>
    <p:sldId id="274" r:id="rId14"/>
    <p:sldId id="266" r:id="rId15"/>
    <p:sldId id="275" r:id="rId16"/>
    <p:sldId id="276" r:id="rId17"/>
    <p:sldId id="267" r:id="rId18"/>
    <p:sldId id="277" r:id="rId19"/>
    <p:sldId id="268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2AD20-C467-4187-8F67-276095AD9025}" type="doc">
      <dgm:prSet loTypeId="urn:microsoft.com/office/officeart/2005/8/layout/cycle2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760AAA6D-D6D9-4F3F-B31E-F7B3987BF390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SPOROZOIT</a:t>
          </a:r>
          <a:endParaRPr lang="id-ID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3AC3DEA-F4B5-472B-B5B3-4E5F4F739DB2}" type="parTrans" cxnId="{4D7FF392-62CD-4FD1-98B4-7BCC9BD0D183}">
      <dgm:prSet/>
      <dgm:spPr/>
      <dgm:t>
        <a:bodyPr/>
        <a:lstStyle/>
        <a:p>
          <a:endParaRPr lang="id-ID"/>
        </a:p>
      </dgm:t>
    </dgm:pt>
    <dgm:pt modelId="{37958216-E0C6-4D2B-A3AC-A93545B3508D}" type="sibTrans" cxnId="{4D7FF392-62CD-4FD1-98B4-7BCC9BD0D183}">
      <dgm:prSet/>
      <dgm:spPr/>
      <dgm:t>
        <a:bodyPr/>
        <a:lstStyle/>
        <a:p>
          <a:endParaRPr lang="id-ID"/>
        </a:p>
      </dgm:t>
    </dgm:pt>
    <dgm:pt modelId="{3FD32DAB-437A-4CE5-8E9A-9C60B195D847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SKIZON</a:t>
          </a:r>
          <a:endParaRPr lang="id-ID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E69826-194C-416C-90AD-678C872112C6}" type="parTrans" cxnId="{92B5310B-B314-45B3-94D8-973E90B37CED}">
      <dgm:prSet/>
      <dgm:spPr/>
      <dgm:t>
        <a:bodyPr/>
        <a:lstStyle/>
        <a:p>
          <a:endParaRPr lang="id-ID"/>
        </a:p>
      </dgm:t>
    </dgm:pt>
    <dgm:pt modelId="{B1165C4B-8CAB-44B7-A699-18BE5598FEC9}" type="sibTrans" cxnId="{92B5310B-B314-45B3-94D8-973E90B37CED}">
      <dgm:prSet/>
      <dgm:spPr/>
      <dgm:t>
        <a:bodyPr/>
        <a:lstStyle/>
        <a:p>
          <a:endParaRPr lang="id-ID"/>
        </a:p>
      </dgm:t>
    </dgm:pt>
    <dgm:pt modelId="{3EEB9E90-709C-40D0-BEC3-A347DE0764D1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MEROZOIT</a:t>
          </a:r>
          <a:endParaRPr lang="id-ID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61DE93-3F91-445E-A2AA-206A2B84D56E}" type="parTrans" cxnId="{E26F7591-8D33-4E21-A9F4-C3DEC6C82B90}">
      <dgm:prSet/>
      <dgm:spPr/>
      <dgm:t>
        <a:bodyPr/>
        <a:lstStyle/>
        <a:p>
          <a:endParaRPr lang="id-ID"/>
        </a:p>
      </dgm:t>
    </dgm:pt>
    <dgm:pt modelId="{7231EBF2-4EF4-4347-AB0A-DCBEECDD60C4}" type="sibTrans" cxnId="{E26F7591-8D33-4E21-A9F4-C3DEC6C82B90}">
      <dgm:prSet/>
      <dgm:spPr/>
      <dgm:t>
        <a:bodyPr/>
        <a:lstStyle/>
        <a:p>
          <a:endParaRPr lang="id-ID"/>
        </a:p>
      </dgm:t>
    </dgm:pt>
    <dgm:pt modelId="{6EA418DE-706D-46CD-BD82-35697EB324F0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METAKRIPTOZOIT</a:t>
          </a:r>
          <a:endParaRPr lang="id-ID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EF2E425-CEBE-4FD8-9294-4C715DE23230}" type="parTrans" cxnId="{1D29CD38-63C6-4637-AB25-B8DF6C99F9DC}">
      <dgm:prSet/>
      <dgm:spPr/>
      <dgm:t>
        <a:bodyPr/>
        <a:lstStyle/>
        <a:p>
          <a:endParaRPr lang="id-ID"/>
        </a:p>
      </dgm:t>
    </dgm:pt>
    <dgm:pt modelId="{D866B814-49A8-40D0-881E-3479F3D2F8F3}" type="sibTrans" cxnId="{1D29CD38-63C6-4637-AB25-B8DF6C99F9DC}">
      <dgm:prSet/>
      <dgm:spPr/>
      <dgm:t>
        <a:bodyPr/>
        <a:lstStyle/>
        <a:p>
          <a:endParaRPr lang="id-ID"/>
        </a:p>
      </dgm:t>
    </dgm:pt>
    <dgm:pt modelId="{A0F88B01-6A76-47FE-8F0A-5B0B9F1F5652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TROPOZOIT</a:t>
          </a:r>
          <a:endParaRPr lang="id-ID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6C84834-9E41-4899-B6EF-F3AC7F8BC4BF}" type="parTrans" cxnId="{DECFFA85-585F-4A39-BFC1-BAB34E6989EF}">
      <dgm:prSet/>
      <dgm:spPr/>
      <dgm:t>
        <a:bodyPr/>
        <a:lstStyle/>
        <a:p>
          <a:endParaRPr lang="id-ID"/>
        </a:p>
      </dgm:t>
    </dgm:pt>
    <dgm:pt modelId="{864FD1F9-AA18-437A-B803-415B45396C6C}" type="sibTrans" cxnId="{DECFFA85-585F-4A39-BFC1-BAB34E6989EF}">
      <dgm:prSet/>
      <dgm:spPr/>
      <dgm:t>
        <a:bodyPr/>
        <a:lstStyle/>
        <a:p>
          <a:endParaRPr lang="id-ID"/>
        </a:p>
      </dgm:t>
    </dgm:pt>
    <dgm:pt modelId="{9A3F5DF0-08C3-428B-84AD-A3EBC2E6ADC3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MEROZOIT</a:t>
          </a:r>
          <a:endParaRPr lang="id-ID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08EE72-BDB8-4FEF-91AC-E03C1000FDCC}" type="parTrans" cxnId="{D8645312-5523-4DDB-A2CC-58D1A3BDCA2B}">
      <dgm:prSet/>
      <dgm:spPr/>
      <dgm:t>
        <a:bodyPr/>
        <a:lstStyle/>
        <a:p>
          <a:endParaRPr lang="id-ID"/>
        </a:p>
      </dgm:t>
    </dgm:pt>
    <dgm:pt modelId="{CE5DCCA9-9AE2-4B89-8A78-47EB719B2D05}" type="sibTrans" cxnId="{D8645312-5523-4DDB-A2CC-58D1A3BDCA2B}">
      <dgm:prSet/>
      <dgm:spPr/>
      <dgm:t>
        <a:bodyPr/>
        <a:lstStyle/>
        <a:p>
          <a:endParaRPr lang="id-ID"/>
        </a:p>
      </dgm:t>
    </dgm:pt>
    <dgm:pt modelId="{473BD46D-8802-46FA-96FD-AC8ED8048600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GAMET</a:t>
          </a:r>
          <a:endParaRPr lang="id-ID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8BDFC9-EACC-46C9-ACB2-9D7621BF2BB6}" type="parTrans" cxnId="{DB77DA80-D873-4CFC-B5A5-96F09531D065}">
      <dgm:prSet/>
      <dgm:spPr/>
      <dgm:t>
        <a:bodyPr/>
        <a:lstStyle/>
        <a:p>
          <a:endParaRPr lang="id-ID"/>
        </a:p>
      </dgm:t>
    </dgm:pt>
    <dgm:pt modelId="{30EFA9B4-79B8-4461-A06B-BE1F5EF6E489}" type="sibTrans" cxnId="{DB77DA80-D873-4CFC-B5A5-96F09531D065}">
      <dgm:prSet/>
      <dgm:spPr/>
      <dgm:t>
        <a:bodyPr/>
        <a:lstStyle/>
        <a:p>
          <a:endParaRPr lang="id-ID"/>
        </a:p>
      </dgm:t>
    </dgm:pt>
    <dgm:pt modelId="{C865C34B-ED41-4170-B830-13F04E048E84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ZIGOT / OOKINET</a:t>
          </a:r>
          <a:endParaRPr lang="id-ID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25EBA14-531D-4E01-958F-ED2A4FE72939}" type="parTrans" cxnId="{D0FE4643-44FC-4A05-BAB9-5452948F6FF2}">
      <dgm:prSet/>
      <dgm:spPr/>
      <dgm:t>
        <a:bodyPr/>
        <a:lstStyle/>
        <a:p>
          <a:endParaRPr lang="id-ID"/>
        </a:p>
      </dgm:t>
    </dgm:pt>
    <dgm:pt modelId="{7ABA9182-C9A1-4855-8A63-FE63C854DE4D}" type="sibTrans" cxnId="{D0FE4643-44FC-4A05-BAB9-5452948F6FF2}">
      <dgm:prSet/>
      <dgm:spPr/>
      <dgm:t>
        <a:bodyPr/>
        <a:lstStyle/>
        <a:p>
          <a:endParaRPr lang="id-ID"/>
        </a:p>
      </dgm:t>
    </dgm:pt>
    <dgm:pt modelId="{B80CA981-C2CB-40D1-8629-7B4D15E75C18}" type="pres">
      <dgm:prSet presAssocID="{E752AD20-C467-4187-8F67-276095AD9025}" presName="cycle" presStyleCnt="0">
        <dgm:presLayoutVars>
          <dgm:dir/>
          <dgm:resizeHandles val="exact"/>
        </dgm:presLayoutVars>
      </dgm:prSet>
      <dgm:spPr/>
    </dgm:pt>
    <dgm:pt modelId="{C6302267-054F-435F-A030-9FB2C95DC930}" type="pres">
      <dgm:prSet presAssocID="{760AAA6D-D6D9-4F3F-B31E-F7B3987BF390}" presName="node" presStyleLbl="node1" presStyleIdx="0" presStyleCnt="8" custScaleX="203391" custScaleY="67946" custRadScaleRad="111075" custRadScaleInc="446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3319FD-693A-4B41-935C-715EE8D67427}" type="pres">
      <dgm:prSet presAssocID="{37958216-E0C6-4D2B-A3AC-A93545B3508D}" presName="sibTrans" presStyleLbl="sibTrans2D1" presStyleIdx="0" presStyleCnt="8"/>
      <dgm:spPr/>
    </dgm:pt>
    <dgm:pt modelId="{7A687E13-9D3B-4700-BBFD-DF48AC202BB4}" type="pres">
      <dgm:prSet presAssocID="{37958216-E0C6-4D2B-A3AC-A93545B3508D}" presName="connectorText" presStyleLbl="sibTrans2D1" presStyleIdx="0" presStyleCnt="8"/>
      <dgm:spPr/>
    </dgm:pt>
    <dgm:pt modelId="{07A7BC55-7EF6-4F00-8A59-4C71D98764C9}" type="pres">
      <dgm:prSet presAssocID="{3FD32DAB-437A-4CE5-8E9A-9C60B195D847}" presName="node" presStyleLbl="node1" presStyleIdx="1" presStyleCnt="8" custScaleX="207356" custScaleY="57893" custRadScaleRad="120513" custRadScaleInc="42126">
        <dgm:presLayoutVars>
          <dgm:bulletEnabled val="1"/>
        </dgm:presLayoutVars>
      </dgm:prSet>
      <dgm:spPr/>
    </dgm:pt>
    <dgm:pt modelId="{3CBCB2B0-5A1D-4D0B-A9C2-E43160566FC5}" type="pres">
      <dgm:prSet presAssocID="{B1165C4B-8CAB-44B7-A699-18BE5598FEC9}" presName="sibTrans" presStyleLbl="sibTrans2D1" presStyleIdx="1" presStyleCnt="8"/>
      <dgm:spPr/>
    </dgm:pt>
    <dgm:pt modelId="{D29F2460-EBAB-44C5-A275-A3BB9C57F80D}" type="pres">
      <dgm:prSet presAssocID="{B1165C4B-8CAB-44B7-A699-18BE5598FEC9}" presName="connectorText" presStyleLbl="sibTrans2D1" presStyleIdx="1" presStyleCnt="8"/>
      <dgm:spPr/>
    </dgm:pt>
    <dgm:pt modelId="{AE896104-DAC5-489A-B0DC-9F0B7620B19C}" type="pres">
      <dgm:prSet presAssocID="{3EEB9E90-709C-40D0-BEC3-A347DE0764D1}" presName="node" presStyleLbl="node1" presStyleIdx="2" presStyleCnt="8" custScaleX="203391" custScaleY="65400" custRadScaleRad="149136" custRadScaleInc="-21569">
        <dgm:presLayoutVars>
          <dgm:bulletEnabled val="1"/>
        </dgm:presLayoutVars>
      </dgm:prSet>
      <dgm:spPr/>
    </dgm:pt>
    <dgm:pt modelId="{9816B07A-0394-4A54-8FB6-9918D43C7857}" type="pres">
      <dgm:prSet presAssocID="{7231EBF2-4EF4-4347-AB0A-DCBEECDD60C4}" presName="sibTrans" presStyleLbl="sibTrans2D1" presStyleIdx="2" presStyleCnt="8"/>
      <dgm:spPr/>
    </dgm:pt>
    <dgm:pt modelId="{95B796B2-3034-4158-B872-E68C8D36E6DF}" type="pres">
      <dgm:prSet presAssocID="{7231EBF2-4EF4-4347-AB0A-DCBEECDD60C4}" presName="connectorText" presStyleLbl="sibTrans2D1" presStyleIdx="2" presStyleCnt="8"/>
      <dgm:spPr/>
    </dgm:pt>
    <dgm:pt modelId="{DE4432C4-E386-4C90-9888-06CFFDE8C740}" type="pres">
      <dgm:prSet presAssocID="{6EA418DE-706D-46CD-BD82-35697EB324F0}" presName="node" presStyleLbl="node1" presStyleIdx="3" presStyleCnt="8" custScaleX="287924" custScaleY="57050" custRadScaleRad="133395" custRadScaleInc="-96707">
        <dgm:presLayoutVars>
          <dgm:bulletEnabled val="1"/>
        </dgm:presLayoutVars>
      </dgm:prSet>
      <dgm:spPr/>
    </dgm:pt>
    <dgm:pt modelId="{B7D4C9C7-8937-4DB3-89E5-B4358E1A2EBA}" type="pres">
      <dgm:prSet presAssocID="{D866B814-49A8-40D0-881E-3479F3D2F8F3}" presName="sibTrans" presStyleLbl="sibTrans2D1" presStyleIdx="3" presStyleCnt="8"/>
      <dgm:spPr/>
    </dgm:pt>
    <dgm:pt modelId="{A578335E-83BD-4798-B53B-4A66AF674305}" type="pres">
      <dgm:prSet presAssocID="{D866B814-49A8-40D0-881E-3479F3D2F8F3}" presName="connectorText" presStyleLbl="sibTrans2D1" presStyleIdx="3" presStyleCnt="8"/>
      <dgm:spPr/>
    </dgm:pt>
    <dgm:pt modelId="{18279C23-5C03-47BD-85B3-C7345A780BAE}" type="pres">
      <dgm:prSet presAssocID="{A0F88B01-6A76-47FE-8F0A-5B0B9F1F5652}" presName="node" presStyleLbl="node1" presStyleIdx="4" presStyleCnt="8" custScaleX="232975" custScaleY="59282" custRadScaleRad="93811" custRadScaleInc="-36630">
        <dgm:presLayoutVars>
          <dgm:bulletEnabled val="1"/>
        </dgm:presLayoutVars>
      </dgm:prSet>
      <dgm:spPr/>
    </dgm:pt>
    <dgm:pt modelId="{B0FD5F56-2208-4237-8596-2FCE8F938F4A}" type="pres">
      <dgm:prSet presAssocID="{864FD1F9-AA18-437A-B803-415B45396C6C}" presName="sibTrans" presStyleLbl="sibTrans2D1" presStyleIdx="4" presStyleCnt="8"/>
      <dgm:spPr/>
    </dgm:pt>
    <dgm:pt modelId="{E631BEE6-128B-4D85-BD20-2BDD636915A8}" type="pres">
      <dgm:prSet presAssocID="{864FD1F9-AA18-437A-B803-415B45396C6C}" presName="connectorText" presStyleLbl="sibTrans2D1" presStyleIdx="4" presStyleCnt="8"/>
      <dgm:spPr/>
    </dgm:pt>
    <dgm:pt modelId="{B75E3DA9-ECFF-4BCC-B649-952EB65A2DC2}" type="pres">
      <dgm:prSet presAssocID="{9A3F5DF0-08C3-428B-84AD-A3EBC2E6ADC3}" presName="node" presStyleLbl="node1" presStyleIdx="5" presStyleCnt="8" custScaleX="159662" custScaleY="65761" custRadScaleRad="97443" custRadScaleInc="4773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AB6AFF-A678-463D-9572-149D5DF8C313}" type="pres">
      <dgm:prSet presAssocID="{CE5DCCA9-9AE2-4B89-8A78-47EB719B2D05}" presName="sibTrans" presStyleLbl="sibTrans2D1" presStyleIdx="5" presStyleCnt="8"/>
      <dgm:spPr/>
    </dgm:pt>
    <dgm:pt modelId="{24C86B13-CC20-42D2-8865-28FBCB15FABD}" type="pres">
      <dgm:prSet presAssocID="{CE5DCCA9-9AE2-4B89-8A78-47EB719B2D05}" presName="connectorText" presStyleLbl="sibTrans2D1" presStyleIdx="5" presStyleCnt="8"/>
      <dgm:spPr/>
    </dgm:pt>
    <dgm:pt modelId="{CC8C1B5C-46D9-42D3-BCFA-6279E5E29736}" type="pres">
      <dgm:prSet presAssocID="{473BD46D-8802-46FA-96FD-AC8ED8048600}" presName="node" presStyleLbl="node1" presStyleIdx="6" presStyleCnt="8" custScaleX="159178" custScaleY="68250" custRadScaleRad="132422" custRadScaleInc="15253">
        <dgm:presLayoutVars>
          <dgm:bulletEnabled val="1"/>
        </dgm:presLayoutVars>
      </dgm:prSet>
      <dgm:spPr/>
    </dgm:pt>
    <dgm:pt modelId="{DE06BA3B-1CEC-457C-806E-CAF56D36EDEF}" type="pres">
      <dgm:prSet presAssocID="{30EFA9B4-79B8-4461-A06B-BE1F5EF6E489}" presName="sibTrans" presStyleLbl="sibTrans2D1" presStyleIdx="6" presStyleCnt="8"/>
      <dgm:spPr/>
    </dgm:pt>
    <dgm:pt modelId="{04783E14-6C8B-481E-AF11-638A1DC7845E}" type="pres">
      <dgm:prSet presAssocID="{30EFA9B4-79B8-4461-A06B-BE1F5EF6E489}" presName="connectorText" presStyleLbl="sibTrans2D1" presStyleIdx="6" presStyleCnt="8"/>
      <dgm:spPr/>
    </dgm:pt>
    <dgm:pt modelId="{6E1CFFA6-3AEE-482A-A261-87D284729362}" type="pres">
      <dgm:prSet presAssocID="{C865C34B-ED41-4170-B830-13F04E048E84}" presName="node" presStyleLbl="node1" presStyleIdx="7" presStyleCnt="8" custScaleX="199798" custScaleY="70739" custRadScaleRad="117701" custRadScaleInc="-35889">
        <dgm:presLayoutVars>
          <dgm:bulletEnabled val="1"/>
        </dgm:presLayoutVars>
      </dgm:prSet>
      <dgm:spPr/>
    </dgm:pt>
    <dgm:pt modelId="{37E1615D-4EBE-4BEF-96CF-2F60EA7BAA53}" type="pres">
      <dgm:prSet presAssocID="{7ABA9182-C9A1-4855-8A63-FE63C854DE4D}" presName="sibTrans" presStyleLbl="sibTrans2D1" presStyleIdx="7" presStyleCnt="8"/>
      <dgm:spPr/>
    </dgm:pt>
    <dgm:pt modelId="{7B3E7E99-6764-4400-8297-D549DB0F0215}" type="pres">
      <dgm:prSet presAssocID="{7ABA9182-C9A1-4855-8A63-FE63C854DE4D}" presName="connectorText" presStyleLbl="sibTrans2D1" presStyleIdx="7" presStyleCnt="8"/>
      <dgm:spPr/>
    </dgm:pt>
  </dgm:ptLst>
  <dgm:cxnLst>
    <dgm:cxn modelId="{45A9DE2E-AA81-4D3E-9DF3-EFD9A1BD4E3C}" type="presOf" srcId="{CE5DCCA9-9AE2-4B89-8A78-47EB719B2D05}" destId="{3FAB6AFF-A678-463D-9572-149D5DF8C313}" srcOrd="0" destOrd="0" presId="urn:microsoft.com/office/officeart/2005/8/layout/cycle2"/>
    <dgm:cxn modelId="{B4414114-475A-4CC3-B652-C810AD78D46D}" type="presOf" srcId="{9A3F5DF0-08C3-428B-84AD-A3EBC2E6ADC3}" destId="{B75E3DA9-ECFF-4BCC-B649-952EB65A2DC2}" srcOrd="0" destOrd="0" presId="urn:microsoft.com/office/officeart/2005/8/layout/cycle2"/>
    <dgm:cxn modelId="{DB77DA80-D873-4CFC-B5A5-96F09531D065}" srcId="{E752AD20-C467-4187-8F67-276095AD9025}" destId="{473BD46D-8802-46FA-96FD-AC8ED8048600}" srcOrd="6" destOrd="0" parTransId="{B98BDFC9-EACC-46C9-ACB2-9D7621BF2BB6}" sibTransId="{30EFA9B4-79B8-4461-A06B-BE1F5EF6E489}"/>
    <dgm:cxn modelId="{D3BDF1E0-76D5-4F8C-9682-5E850AC54817}" type="presOf" srcId="{37958216-E0C6-4D2B-A3AC-A93545B3508D}" destId="{F63319FD-693A-4B41-935C-715EE8D67427}" srcOrd="0" destOrd="0" presId="urn:microsoft.com/office/officeart/2005/8/layout/cycle2"/>
    <dgm:cxn modelId="{92B5310B-B314-45B3-94D8-973E90B37CED}" srcId="{E752AD20-C467-4187-8F67-276095AD9025}" destId="{3FD32DAB-437A-4CE5-8E9A-9C60B195D847}" srcOrd="1" destOrd="0" parTransId="{D0E69826-194C-416C-90AD-678C872112C6}" sibTransId="{B1165C4B-8CAB-44B7-A699-18BE5598FEC9}"/>
    <dgm:cxn modelId="{E26F7591-8D33-4E21-A9F4-C3DEC6C82B90}" srcId="{E752AD20-C467-4187-8F67-276095AD9025}" destId="{3EEB9E90-709C-40D0-BEC3-A347DE0764D1}" srcOrd="2" destOrd="0" parTransId="{B161DE93-3F91-445E-A2AA-206A2B84D56E}" sibTransId="{7231EBF2-4EF4-4347-AB0A-DCBEECDD60C4}"/>
    <dgm:cxn modelId="{1D29CD38-63C6-4637-AB25-B8DF6C99F9DC}" srcId="{E752AD20-C467-4187-8F67-276095AD9025}" destId="{6EA418DE-706D-46CD-BD82-35697EB324F0}" srcOrd="3" destOrd="0" parTransId="{0EF2E425-CEBE-4FD8-9294-4C715DE23230}" sibTransId="{D866B814-49A8-40D0-881E-3479F3D2F8F3}"/>
    <dgm:cxn modelId="{C1C301F8-9A7A-4C4E-AFD2-77AC93996DA3}" type="presOf" srcId="{7231EBF2-4EF4-4347-AB0A-DCBEECDD60C4}" destId="{95B796B2-3034-4158-B872-E68C8D36E6DF}" srcOrd="1" destOrd="0" presId="urn:microsoft.com/office/officeart/2005/8/layout/cycle2"/>
    <dgm:cxn modelId="{B29002B8-550C-496C-B1E0-EF8B5A0886B6}" type="presOf" srcId="{37958216-E0C6-4D2B-A3AC-A93545B3508D}" destId="{7A687E13-9D3B-4700-BBFD-DF48AC202BB4}" srcOrd="1" destOrd="0" presId="urn:microsoft.com/office/officeart/2005/8/layout/cycle2"/>
    <dgm:cxn modelId="{9F66D6E6-8553-4518-B77D-004145B5BEC8}" type="presOf" srcId="{7ABA9182-C9A1-4855-8A63-FE63C854DE4D}" destId="{37E1615D-4EBE-4BEF-96CF-2F60EA7BAA53}" srcOrd="0" destOrd="0" presId="urn:microsoft.com/office/officeart/2005/8/layout/cycle2"/>
    <dgm:cxn modelId="{A8DD106F-54EF-4648-9422-4F7740AD15A9}" type="presOf" srcId="{D866B814-49A8-40D0-881E-3479F3D2F8F3}" destId="{A578335E-83BD-4798-B53B-4A66AF674305}" srcOrd="1" destOrd="0" presId="urn:microsoft.com/office/officeart/2005/8/layout/cycle2"/>
    <dgm:cxn modelId="{DECFFA85-585F-4A39-BFC1-BAB34E6989EF}" srcId="{E752AD20-C467-4187-8F67-276095AD9025}" destId="{A0F88B01-6A76-47FE-8F0A-5B0B9F1F5652}" srcOrd="4" destOrd="0" parTransId="{D6C84834-9E41-4899-B6EF-F3AC7F8BC4BF}" sibTransId="{864FD1F9-AA18-437A-B803-415B45396C6C}"/>
    <dgm:cxn modelId="{CA971696-D49E-4134-8392-9045AABB8B82}" type="presOf" srcId="{864FD1F9-AA18-437A-B803-415B45396C6C}" destId="{B0FD5F56-2208-4237-8596-2FCE8F938F4A}" srcOrd="0" destOrd="0" presId="urn:microsoft.com/office/officeart/2005/8/layout/cycle2"/>
    <dgm:cxn modelId="{EAA56933-A1F3-4243-A5E9-FA08B756D1D3}" type="presOf" srcId="{30EFA9B4-79B8-4461-A06B-BE1F5EF6E489}" destId="{04783E14-6C8B-481E-AF11-638A1DC7845E}" srcOrd="1" destOrd="0" presId="urn:microsoft.com/office/officeart/2005/8/layout/cycle2"/>
    <dgm:cxn modelId="{15B1B9E0-D911-4D51-89AC-B95C75DA51C5}" type="presOf" srcId="{7231EBF2-4EF4-4347-AB0A-DCBEECDD60C4}" destId="{9816B07A-0394-4A54-8FB6-9918D43C7857}" srcOrd="0" destOrd="0" presId="urn:microsoft.com/office/officeart/2005/8/layout/cycle2"/>
    <dgm:cxn modelId="{693A5AC0-0FAB-47F3-AE53-FA5F727C6A00}" type="presOf" srcId="{E752AD20-C467-4187-8F67-276095AD9025}" destId="{B80CA981-C2CB-40D1-8629-7B4D15E75C18}" srcOrd="0" destOrd="0" presId="urn:microsoft.com/office/officeart/2005/8/layout/cycle2"/>
    <dgm:cxn modelId="{D0FE4643-44FC-4A05-BAB9-5452948F6FF2}" srcId="{E752AD20-C467-4187-8F67-276095AD9025}" destId="{C865C34B-ED41-4170-B830-13F04E048E84}" srcOrd="7" destOrd="0" parTransId="{425EBA14-531D-4E01-958F-ED2A4FE72939}" sibTransId="{7ABA9182-C9A1-4855-8A63-FE63C854DE4D}"/>
    <dgm:cxn modelId="{C08530B2-B443-4609-BEEF-0A259DA037AF}" type="presOf" srcId="{3FD32DAB-437A-4CE5-8E9A-9C60B195D847}" destId="{07A7BC55-7EF6-4F00-8A59-4C71D98764C9}" srcOrd="0" destOrd="0" presId="urn:microsoft.com/office/officeart/2005/8/layout/cycle2"/>
    <dgm:cxn modelId="{9E166098-E01B-4494-8651-69036000DC64}" type="presOf" srcId="{760AAA6D-D6D9-4F3F-B31E-F7B3987BF390}" destId="{C6302267-054F-435F-A030-9FB2C95DC930}" srcOrd="0" destOrd="0" presId="urn:microsoft.com/office/officeart/2005/8/layout/cycle2"/>
    <dgm:cxn modelId="{12DF406A-2663-4E5A-B8D8-DD61E39512DA}" type="presOf" srcId="{7ABA9182-C9A1-4855-8A63-FE63C854DE4D}" destId="{7B3E7E99-6764-4400-8297-D549DB0F0215}" srcOrd="1" destOrd="0" presId="urn:microsoft.com/office/officeart/2005/8/layout/cycle2"/>
    <dgm:cxn modelId="{6EB3BD3B-000D-4592-A9B4-ECF5052DF605}" type="presOf" srcId="{864FD1F9-AA18-437A-B803-415B45396C6C}" destId="{E631BEE6-128B-4D85-BD20-2BDD636915A8}" srcOrd="1" destOrd="0" presId="urn:microsoft.com/office/officeart/2005/8/layout/cycle2"/>
    <dgm:cxn modelId="{3458158A-3DE6-4E10-8D44-66FDDDD56C49}" type="presOf" srcId="{30EFA9B4-79B8-4461-A06B-BE1F5EF6E489}" destId="{DE06BA3B-1CEC-457C-806E-CAF56D36EDEF}" srcOrd="0" destOrd="0" presId="urn:microsoft.com/office/officeart/2005/8/layout/cycle2"/>
    <dgm:cxn modelId="{F9912883-1E64-4CB6-ABE3-524F9BF7A8C1}" type="presOf" srcId="{B1165C4B-8CAB-44B7-A699-18BE5598FEC9}" destId="{D29F2460-EBAB-44C5-A275-A3BB9C57F80D}" srcOrd="1" destOrd="0" presId="urn:microsoft.com/office/officeart/2005/8/layout/cycle2"/>
    <dgm:cxn modelId="{408D6AB7-B718-4AC9-AA11-41F12B8B4488}" type="presOf" srcId="{D866B814-49A8-40D0-881E-3479F3D2F8F3}" destId="{B7D4C9C7-8937-4DB3-89E5-B4358E1A2EBA}" srcOrd="0" destOrd="0" presId="urn:microsoft.com/office/officeart/2005/8/layout/cycle2"/>
    <dgm:cxn modelId="{BDF3BB96-65B8-4CB9-A021-C4088BB48608}" type="presOf" srcId="{3EEB9E90-709C-40D0-BEC3-A347DE0764D1}" destId="{AE896104-DAC5-489A-B0DC-9F0B7620B19C}" srcOrd="0" destOrd="0" presId="urn:microsoft.com/office/officeart/2005/8/layout/cycle2"/>
    <dgm:cxn modelId="{C33B9599-DA8A-463E-BD91-E31878B3139C}" type="presOf" srcId="{473BD46D-8802-46FA-96FD-AC8ED8048600}" destId="{CC8C1B5C-46D9-42D3-BCFA-6279E5E29736}" srcOrd="0" destOrd="0" presId="urn:microsoft.com/office/officeart/2005/8/layout/cycle2"/>
    <dgm:cxn modelId="{D8645312-5523-4DDB-A2CC-58D1A3BDCA2B}" srcId="{E752AD20-C467-4187-8F67-276095AD9025}" destId="{9A3F5DF0-08C3-428B-84AD-A3EBC2E6ADC3}" srcOrd="5" destOrd="0" parTransId="{D008EE72-BDB8-4FEF-91AC-E03C1000FDCC}" sibTransId="{CE5DCCA9-9AE2-4B89-8A78-47EB719B2D05}"/>
    <dgm:cxn modelId="{E465F6CE-5524-432B-8720-2A7518F88082}" type="presOf" srcId="{CE5DCCA9-9AE2-4B89-8A78-47EB719B2D05}" destId="{24C86B13-CC20-42D2-8865-28FBCB15FABD}" srcOrd="1" destOrd="0" presId="urn:microsoft.com/office/officeart/2005/8/layout/cycle2"/>
    <dgm:cxn modelId="{6DADBEED-04FC-467B-AFF3-5F83470E3C1B}" type="presOf" srcId="{B1165C4B-8CAB-44B7-A699-18BE5598FEC9}" destId="{3CBCB2B0-5A1D-4D0B-A9C2-E43160566FC5}" srcOrd="0" destOrd="0" presId="urn:microsoft.com/office/officeart/2005/8/layout/cycle2"/>
    <dgm:cxn modelId="{E275A4E5-14D4-4B2B-89BD-67CBDCD6EE1D}" type="presOf" srcId="{C865C34B-ED41-4170-B830-13F04E048E84}" destId="{6E1CFFA6-3AEE-482A-A261-87D284729362}" srcOrd="0" destOrd="0" presId="urn:microsoft.com/office/officeart/2005/8/layout/cycle2"/>
    <dgm:cxn modelId="{D53BE413-0730-4163-945B-1F574B51515B}" type="presOf" srcId="{6EA418DE-706D-46CD-BD82-35697EB324F0}" destId="{DE4432C4-E386-4C90-9888-06CFFDE8C740}" srcOrd="0" destOrd="0" presId="urn:microsoft.com/office/officeart/2005/8/layout/cycle2"/>
    <dgm:cxn modelId="{D6F176AE-2A2D-4064-89DA-46A1EB8D3B9D}" type="presOf" srcId="{A0F88B01-6A76-47FE-8F0A-5B0B9F1F5652}" destId="{18279C23-5C03-47BD-85B3-C7345A780BAE}" srcOrd="0" destOrd="0" presId="urn:microsoft.com/office/officeart/2005/8/layout/cycle2"/>
    <dgm:cxn modelId="{4D7FF392-62CD-4FD1-98B4-7BCC9BD0D183}" srcId="{E752AD20-C467-4187-8F67-276095AD9025}" destId="{760AAA6D-D6D9-4F3F-B31E-F7B3987BF390}" srcOrd="0" destOrd="0" parTransId="{83AC3DEA-F4B5-472B-B5B3-4E5F4F739DB2}" sibTransId="{37958216-E0C6-4D2B-A3AC-A93545B3508D}"/>
    <dgm:cxn modelId="{54B3D764-0AAC-432D-89C8-22E115A57B68}" type="presParOf" srcId="{B80CA981-C2CB-40D1-8629-7B4D15E75C18}" destId="{C6302267-054F-435F-A030-9FB2C95DC930}" srcOrd="0" destOrd="0" presId="urn:microsoft.com/office/officeart/2005/8/layout/cycle2"/>
    <dgm:cxn modelId="{FF95DB49-2A34-4B07-ABC6-53565F4FC203}" type="presParOf" srcId="{B80CA981-C2CB-40D1-8629-7B4D15E75C18}" destId="{F63319FD-693A-4B41-935C-715EE8D67427}" srcOrd="1" destOrd="0" presId="urn:microsoft.com/office/officeart/2005/8/layout/cycle2"/>
    <dgm:cxn modelId="{B9E78FFF-46C7-4066-B1AF-76389A1DA7D8}" type="presParOf" srcId="{F63319FD-693A-4B41-935C-715EE8D67427}" destId="{7A687E13-9D3B-4700-BBFD-DF48AC202BB4}" srcOrd="0" destOrd="0" presId="urn:microsoft.com/office/officeart/2005/8/layout/cycle2"/>
    <dgm:cxn modelId="{8C47B601-6A29-4CDF-9461-BCEDFF6879FB}" type="presParOf" srcId="{B80CA981-C2CB-40D1-8629-7B4D15E75C18}" destId="{07A7BC55-7EF6-4F00-8A59-4C71D98764C9}" srcOrd="2" destOrd="0" presId="urn:microsoft.com/office/officeart/2005/8/layout/cycle2"/>
    <dgm:cxn modelId="{A53823BE-2FAA-4431-BF09-DDADA91371F6}" type="presParOf" srcId="{B80CA981-C2CB-40D1-8629-7B4D15E75C18}" destId="{3CBCB2B0-5A1D-4D0B-A9C2-E43160566FC5}" srcOrd="3" destOrd="0" presId="urn:microsoft.com/office/officeart/2005/8/layout/cycle2"/>
    <dgm:cxn modelId="{EF947C82-9DA0-4281-A566-539DE44A55B2}" type="presParOf" srcId="{3CBCB2B0-5A1D-4D0B-A9C2-E43160566FC5}" destId="{D29F2460-EBAB-44C5-A275-A3BB9C57F80D}" srcOrd="0" destOrd="0" presId="urn:microsoft.com/office/officeart/2005/8/layout/cycle2"/>
    <dgm:cxn modelId="{731E183C-8C29-4014-A283-A19EEC0A649B}" type="presParOf" srcId="{B80CA981-C2CB-40D1-8629-7B4D15E75C18}" destId="{AE896104-DAC5-489A-B0DC-9F0B7620B19C}" srcOrd="4" destOrd="0" presId="urn:microsoft.com/office/officeart/2005/8/layout/cycle2"/>
    <dgm:cxn modelId="{E4A3C358-55A9-4907-8E92-7EA705EC63BD}" type="presParOf" srcId="{B80CA981-C2CB-40D1-8629-7B4D15E75C18}" destId="{9816B07A-0394-4A54-8FB6-9918D43C7857}" srcOrd="5" destOrd="0" presId="urn:microsoft.com/office/officeart/2005/8/layout/cycle2"/>
    <dgm:cxn modelId="{F6AD735B-C00B-43C7-A511-37D78A57CD78}" type="presParOf" srcId="{9816B07A-0394-4A54-8FB6-9918D43C7857}" destId="{95B796B2-3034-4158-B872-E68C8D36E6DF}" srcOrd="0" destOrd="0" presId="urn:microsoft.com/office/officeart/2005/8/layout/cycle2"/>
    <dgm:cxn modelId="{A6CE9122-5A9A-4781-B4F1-0A4A38AC6E38}" type="presParOf" srcId="{B80CA981-C2CB-40D1-8629-7B4D15E75C18}" destId="{DE4432C4-E386-4C90-9888-06CFFDE8C740}" srcOrd="6" destOrd="0" presId="urn:microsoft.com/office/officeart/2005/8/layout/cycle2"/>
    <dgm:cxn modelId="{A7617851-A80A-4086-AC59-5AB5896059A7}" type="presParOf" srcId="{B80CA981-C2CB-40D1-8629-7B4D15E75C18}" destId="{B7D4C9C7-8937-4DB3-89E5-B4358E1A2EBA}" srcOrd="7" destOrd="0" presId="urn:microsoft.com/office/officeart/2005/8/layout/cycle2"/>
    <dgm:cxn modelId="{229F9713-D1D4-4EE7-B210-51F71220DFD0}" type="presParOf" srcId="{B7D4C9C7-8937-4DB3-89E5-B4358E1A2EBA}" destId="{A578335E-83BD-4798-B53B-4A66AF674305}" srcOrd="0" destOrd="0" presId="urn:microsoft.com/office/officeart/2005/8/layout/cycle2"/>
    <dgm:cxn modelId="{CB1D47B1-F992-4C58-AC4D-9786EA8409A3}" type="presParOf" srcId="{B80CA981-C2CB-40D1-8629-7B4D15E75C18}" destId="{18279C23-5C03-47BD-85B3-C7345A780BAE}" srcOrd="8" destOrd="0" presId="urn:microsoft.com/office/officeart/2005/8/layout/cycle2"/>
    <dgm:cxn modelId="{53B86626-5306-41ED-9F05-CFDD08C857D7}" type="presParOf" srcId="{B80CA981-C2CB-40D1-8629-7B4D15E75C18}" destId="{B0FD5F56-2208-4237-8596-2FCE8F938F4A}" srcOrd="9" destOrd="0" presId="urn:microsoft.com/office/officeart/2005/8/layout/cycle2"/>
    <dgm:cxn modelId="{D98C8D75-1F83-4E6A-86F8-58F9D8262482}" type="presParOf" srcId="{B0FD5F56-2208-4237-8596-2FCE8F938F4A}" destId="{E631BEE6-128B-4D85-BD20-2BDD636915A8}" srcOrd="0" destOrd="0" presId="urn:microsoft.com/office/officeart/2005/8/layout/cycle2"/>
    <dgm:cxn modelId="{20A6B601-B2CD-426D-9E72-1E63B647252F}" type="presParOf" srcId="{B80CA981-C2CB-40D1-8629-7B4D15E75C18}" destId="{B75E3DA9-ECFF-4BCC-B649-952EB65A2DC2}" srcOrd="10" destOrd="0" presId="urn:microsoft.com/office/officeart/2005/8/layout/cycle2"/>
    <dgm:cxn modelId="{45F6850E-0EA0-4501-83A7-4E1E0F9C7361}" type="presParOf" srcId="{B80CA981-C2CB-40D1-8629-7B4D15E75C18}" destId="{3FAB6AFF-A678-463D-9572-149D5DF8C313}" srcOrd="11" destOrd="0" presId="urn:microsoft.com/office/officeart/2005/8/layout/cycle2"/>
    <dgm:cxn modelId="{4DDD614E-7B61-490B-A467-2DD38F622B7D}" type="presParOf" srcId="{3FAB6AFF-A678-463D-9572-149D5DF8C313}" destId="{24C86B13-CC20-42D2-8865-28FBCB15FABD}" srcOrd="0" destOrd="0" presId="urn:microsoft.com/office/officeart/2005/8/layout/cycle2"/>
    <dgm:cxn modelId="{F0DDEBE3-F6C0-4BD6-9D4A-ED4B190B68AA}" type="presParOf" srcId="{B80CA981-C2CB-40D1-8629-7B4D15E75C18}" destId="{CC8C1B5C-46D9-42D3-BCFA-6279E5E29736}" srcOrd="12" destOrd="0" presId="urn:microsoft.com/office/officeart/2005/8/layout/cycle2"/>
    <dgm:cxn modelId="{631EC467-780D-4EC7-BD9B-63790E8BC5F0}" type="presParOf" srcId="{B80CA981-C2CB-40D1-8629-7B4D15E75C18}" destId="{DE06BA3B-1CEC-457C-806E-CAF56D36EDEF}" srcOrd="13" destOrd="0" presId="urn:microsoft.com/office/officeart/2005/8/layout/cycle2"/>
    <dgm:cxn modelId="{B36DE1F8-1514-44EA-AB8B-473BECED9095}" type="presParOf" srcId="{DE06BA3B-1CEC-457C-806E-CAF56D36EDEF}" destId="{04783E14-6C8B-481E-AF11-638A1DC7845E}" srcOrd="0" destOrd="0" presId="urn:microsoft.com/office/officeart/2005/8/layout/cycle2"/>
    <dgm:cxn modelId="{CEE390CF-C246-4762-B831-88F056422D5E}" type="presParOf" srcId="{B80CA981-C2CB-40D1-8629-7B4D15E75C18}" destId="{6E1CFFA6-3AEE-482A-A261-87D284729362}" srcOrd="14" destOrd="0" presId="urn:microsoft.com/office/officeart/2005/8/layout/cycle2"/>
    <dgm:cxn modelId="{C5DB4E22-8DB9-4300-9AA7-1F6DAF049068}" type="presParOf" srcId="{B80CA981-C2CB-40D1-8629-7B4D15E75C18}" destId="{37E1615D-4EBE-4BEF-96CF-2F60EA7BAA53}" srcOrd="15" destOrd="0" presId="urn:microsoft.com/office/officeart/2005/8/layout/cycle2"/>
    <dgm:cxn modelId="{A6524B87-A15A-40FA-992C-0A77FA717261}" type="presParOf" srcId="{37E1615D-4EBE-4BEF-96CF-2F60EA7BAA53}" destId="{7B3E7E99-6764-4400-8297-D549DB0F0215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6A44B-2E1A-414A-974F-B456D2DAD60D}" type="doc">
      <dgm:prSet loTypeId="urn:microsoft.com/office/officeart/2005/8/layout/cycle2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6CFEF10E-EB0B-46AC-88AD-AC622B99B8BB}">
      <dgm:prSet phldrT="[Text]" custT="1"/>
      <dgm:spPr/>
      <dgm:t>
        <a:bodyPr/>
        <a:lstStyle/>
        <a:p>
          <a:r>
            <a:rPr lang="id-ID" sz="1600" b="1" dirty="0" smtClean="0"/>
            <a:t>SPOROZOIT</a:t>
          </a:r>
          <a:endParaRPr lang="id-ID" sz="1600" b="1" dirty="0"/>
        </a:p>
      </dgm:t>
    </dgm:pt>
    <dgm:pt modelId="{D4411473-0AA5-4185-9123-E75CEB5A0D46}" type="parTrans" cxnId="{42A2BBFF-A9C2-4092-9184-59E6778C3F57}">
      <dgm:prSet/>
      <dgm:spPr/>
      <dgm:t>
        <a:bodyPr/>
        <a:lstStyle/>
        <a:p>
          <a:endParaRPr lang="id-ID"/>
        </a:p>
      </dgm:t>
    </dgm:pt>
    <dgm:pt modelId="{F17E12B9-A271-4369-914C-5F5EF9AEF790}" type="sibTrans" cxnId="{42A2BBFF-A9C2-4092-9184-59E6778C3F57}">
      <dgm:prSet/>
      <dgm:spPr/>
      <dgm:t>
        <a:bodyPr/>
        <a:lstStyle/>
        <a:p>
          <a:endParaRPr lang="id-ID"/>
        </a:p>
      </dgm:t>
    </dgm:pt>
    <dgm:pt modelId="{D2A4C365-D44A-4D02-BCEA-313048B3CB83}">
      <dgm:prSet phldrT="[Text]" custT="1"/>
      <dgm:spPr/>
      <dgm:t>
        <a:bodyPr/>
        <a:lstStyle/>
        <a:p>
          <a:r>
            <a:rPr lang="id-ID" sz="1600" b="1" dirty="0" smtClean="0"/>
            <a:t>TROPOZOIT</a:t>
          </a:r>
          <a:endParaRPr lang="id-ID" sz="1600" b="1" dirty="0"/>
        </a:p>
      </dgm:t>
    </dgm:pt>
    <dgm:pt modelId="{48FF338A-C074-4A56-B7E4-D8288E60EF53}" type="parTrans" cxnId="{99DD2811-1E60-4C99-A06B-4DB38A15726A}">
      <dgm:prSet/>
      <dgm:spPr/>
      <dgm:t>
        <a:bodyPr/>
        <a:lstStyle/>
        <a:p>
          <a:endParaRPr lang="id-ID"/>
        </a:p>
      </dgm:t>
    </dgm:pt>
    <dgm:pt modelId="{A2E8A859-B6E3-4CE8-8543-BAF6CBC0F3A3}" type="sibTrans" cxnId="{99DD2811-1E60-4C99-A06B-4DB38A15726A}">
      <dgm:prSet/>
      <dgm:spPr/>
      <dgm:t>
        <a:bodyPr/>
        <a:lstStyle/>
        <a:p>
          <a:endParaRPr lang="id-ID"/>
        </a:p>
      </dgm:t>
    </dgm:pt>
    <dgm:pt modelId="{D6087382-3040-49F0-B9B8-FDBE15B214BD}">
      <dgm:prSet phldrT="[Text]" custT="1"/>
      <dgm:spPr/>
      <dgm:t>
        <a:bodyPr/>
        <a:lstStyle/>
        <a:p>
          <a:r>
            <a:rPr lang="id-ID" sz="1600" b="1" dirty="0" smtClean="0"/>
            <a:t>MEROZOIT</a:t>
          </a:r>
          <a:endParaRPr lang="id-ID" sz="1600" b="1" dirty="0"/>
        </a:p>
      </dgm:t>
    </dgm:pt>
    <dgm:pt modelId="{43E7488F-E258-4DD5-BB32-5A9FF63F23A9}" type="parTrans" cxnId="{ED0DCFEA-C3D3-4130-8BD3-5F4AD8A3877F}">
      <dgm:prSet/>
      <dgm:spPr/>
      <dgm:t>
        <a:bodyPr/>
        <a:lstStyle/>
        <a:p>
          <a:endParaRPr lang="id-ID"/>
        </a:p>
      </dgm:t>
    </dgm:pt>
    <dgm:pt modelId="{BA29B201-2F8F-4F87-9DF7-B9D20BE07567}" type="sibTrans" cxnId="{ED0DCFEA-C3D3-4130-8BD3-5F4AD8A3877F}">
      <dgm:prSet/>
      <dgm:spPr/>
      <dgm:t>
        <a:bodyPr/>
        <a:lstStyle/>
        <a:p>
          <a:endParaRPr lang="id-ID"/>
        </a:p>
      </dgm:t>
    </dgm:pt>
    <dgm:pt modelId="{6E74B763-4F4D-454A-85DD-F0D68D42B588}">
      <dgm:prSet phldrT="[Text]" custT="1"/>
      <dgm:spPr/>
      <dgm:t>
        <a:bodyPr/>
        <a:lstStyle/>
        <a:p>
          <a:r>
            <a:rPr lang="id-ID" sz="1600" b="1" dirty="0" smtClean="0"/>
            <a:t>GAMETOGONI</a:t>
          </a:r>
          <a:endParaRPr lang="id-ID" sz="1600" b="1" dirty="0"/>
        </a:p>
      </dgm:t>
    </dgm:pt>
    <dgm:pt modelId="{FAC87BE6-F164-4647-9643-06BCBD45EE2C}" type="parTrans" cxnId="{E23B3B25-6D2C-43C2-B7FE-50D53A6AE25B}">
      <dgm:prSet/>
      <dgm:spPr/>
      <dgm:t>
        <a:bodyPr/>
        <a:lstStyle/>
        <a:p>
          <a:endParaRPr lang="id-ID"/>
        </a:p>
      </dgm:t>
    </dgm:pt>
    <dgm:pt modelId="{BF7F943B-1861-482A-AADA-8E9B0AC64480}" type="sibTrans" cxnId="{E23B3B25-6D2C-43C2-B7FE-50D53A6AE25B}">
      <dgm:prSet/>
      <dgm:spPr/>
      <dgm:t>
        <a:bodyPr/>
        <a:lstStyle/>
        <a:p>
          <a:endParaRPr lang="id-ID"/>
        </a:p>
      </dgm:t>
    </dgm:pt>
    <dgm:pt modelId="{93CD8474-F7A1-40C2-97E9-494BA0D2C17F}">
      <dgm:prSet phldrT="[Text]" custT="1"/>
      <dgm:spPr/>
      <dgm:t>
        <a:bodyPr/>
        <a:lstStyle/>
        <a:p>
          <a:r>
            <a:rPr lang="id-ID" sz="1600" b="1" dirty="0" smtClean="0"/>
            <a:t>ZIGOT</a:t>
          </a:r>
          <a:endParaRPr lang="id-ID" sz="1600" b="1" dirty="0"/>
        </a:p>
      </dgm:t>
    </dgm:pt>
    <dgm:pt modelId="{F40B9DD2-4BB5-4751-81C4-214F87E2A729}" type="parTrans" cxnId="{464CECD5-FB0C-4130-92C7-A39F08855C1E}">
      <dgm:prSet/>
      <dgm:spPr/>
      <dgm:t>
        <a:bodyPr/>
        <a:lstStyle/>
        <a:p>
          <a:endParaRPr lang="id-ID"/>
        </a:p>
      </dgm:t>
    </dgm:pt>
    <dgm:pt modelId="{C9487336-712A-4773-837F-FC37C2FC4820}" type="sibTrans" cxnId="{464CECD5-FB0C-4130-92C7-A39F08855C1E}">
      <dgm:prSet/>
      <dgm:spPr/>
      <dgm:t>
        <a:bodyPr/>
        <a:lstStyle/>
        <a:p>
          <a:endParaRPr lang="id-ID"/>
        </a:p>
      </dgm:t>
    </dgm:pt>
    <dgm:pt modelId="{C03686DB-55AC-4BA7-B98F-0C10AAF129AE}">
      <dgm:prSet phldrT="[Text]" custT="1"/>
      <dgm:spPr/>
      <dgm:t>
        <a:bodyPr/>
        <a:lstStyle/>
        <a:p>
          <a:r>
            <a:rPr lang="id-ID" sz="1600" b="1" dirty="0" smtClean="0"/>
            <a:t>OOKINET</a:t>
          </a:r>
          <a:endParaRPr lang="id-ID" sz="1600" b="1" dirty="0"/>
        </a:p>
      </dgm:t>
    </dgm:pt>
    <dgm:pt modelId="{1B79FAA5-5E79-4C6E-B385-ACC6AEA9E5A8}" type="parTrans" cxnId="{F6440333-02E5-41B7-9C09-AF02DA684FB8}">
      <dgm:prSet/>
      <dgm:spPr/>
      <dgm:t>
        <a:bodyPr/>
        <a:lstStyle/>
        <a:p>
          <a:endParaRPr lang="id-ID"/>
        </a:p>
      </dgm:t>
    </dgm:pt>
    <dgm:pt modelId="{05A08927-98B0-4317-AEA6-AD53DC1BB894}" type="sibTrans" cxnId="{F6440333-02E5-41B7-9C09-AF02DA684FB8}">
      <dgm:prSet/>
      <dgm:spPr/>
      <dgm:t>
        <a:bodyPr/>
        <a:lstStyle/>
        <a:p>
          <a:endParaRPr lang="id-ID"/>
        </a:p>
      </dgm:t>
    </dgm:pt>
    <dgm:pt modelId="{6D05F7C2-21DB-453D-BDD2-B98BB05DA9AB}">
      <dgm:prSet phldrT="[Text]" custT="1"/>
      <dgm:spPr/>
      <dgm:t>
        <a:bodyPr/>
        <a:lstStyle/>
        <a:p>
          <a:r>
            <a:rPr lang="id-ID" sz="1600" b="1" dirty="0" smtClean="0"/>
            <a:t>SPOROBLAS</a:t>
          </a:r>
          <a:endParaRPr lang="id-ID" sz="1600" b="1" dirty="0"/>
        </a:p>
      </dgm:t>
    </dgm:pt>
    <dgm:pt modelId="{45B1EBA8-4E80-46A4-8EAD-2F60C8183CD8}" type="parTrans" cxnId="{942E2549-EBEF-4DE1-BC12-ECF727F532EF}">
      <dgm:prSet/>
      <dgm:spPr/>
      <dgm:t>
        <a:bodyPr/>
        <a:lstStyle/>
        <a:p>
          <a:endParaRPr lang="id-ID"/>
        </a:p>
      </dgm:t>
    </dgm:pt>
    <dgm:pt modelId="{E475791D-1D2D-47D6-ADF7-94F742F8CCCB}" type="sibTrans" cxnId="{942E2549-EBEF-4DE1-BC12-ECF727F532EF}">
      <dgm:prSet/>
      <dgm:spPr/>
      <dgm:t>
        <a:bodyPr/>
        <a:lstStyle/>
        <a:p>
          <a:endParaRPr lang="id-ID"/>
        </a:p>
      </dgm:t>
    </dgm:pt>
    <dgm:pt modelId="{D135848D-6C50-4BA9-86E0-613C59B8926D}" type="pres">
      <dgm:prSet presAssocID="{BE16A44B-2E1A-414A-974F-B456D2DAD60D}" presName="cycle" presStyleCnt="0">
        <dgm:presLayoutVars>
          <dgm:dir/>
          <dgm:resizeHandles val="exact"/>
        </dgm:presLayoutVars>
      </dgm:prSet>
      <dgm:spPr/>
    </dgm:pt>
    <dgm:pt modelId="{6010964B-CFE1-4570-822A-C4E2F738D376}" type="pres">
      <dgm:prSet presAssocID="{6CFEF10E-EB0B-46AC-88AD-AC622B99B8BB}" presName="node" presStyleLbl="node1" presStyleIdx="0" presStyleCnt="7" custScaleX="188544" custScaleY="76522" custRadScaleRad="107919" custRadScaleInc="-649">
        <dgm:presLayoutVars>
          <dgm:bulletEnabled val="1"/>
        </dgm:presLayoutVars>
      </dgm:prSet>
      <dgm:spPr/>
    </dgm:pt>
    <dgm:pt modelId="{6EFF9FEB-C05F-415E-83C5-83724EC4F415}" type="pres">
      <dgm:prSet presAssocID="{F17E12B9-A271-4369-914C-5F5EF9AEF790}" presName="sibTrans" presStyleLbl="sibTrans2D1" presStyleIdx="0" presStyleCnt="7"/>
      <dgm:spPr/>
    </dgm:pt>
    <dgm:pt modelId="{33D0AA87-8C68-4371-AC2B-41FA0CECCBC6}" type="pres">
      <dgm:prSet presAssocID="{F17E12B9-A271-4369-914C-5F5EF9AEF790}" presName="connectorText" presStyleLbl="sibTrans2D1" presStyleIdx="0" presStyleCnt="7"/>
      <dgm:spPr/>
    </dgm:pt>
    <dgm:pt modelId="{3E690B7E-0D5F-47D3-804E-1A21A5B59C54}" type="pres">
      <dgm:prSet presAssocID="{D2A4C365-D44A-4D02-BCEA-313048B3CB83}" presName="node" presStyleLbl="node1" presStyleIdx="1" presStyleCnt="7" custScaleX="188544" custScaleY="76522" custRadScaleRad="117162" custRadScaleInc="19316">
        <dgm:presLayoutVars>
          <dgm:bulletEnabled val="1"/>
        </dgm:presLayoutVars>
      </dgm:prSet>
      <dgm:spPr/>
    </dgm:pt>
    <dgm:pt modelId="{C1F4F7C3-B4B4-4199-8FC5-3E3D1B095006}" type="pres">
      <dgm:prSet presAssocID="{A2E8A859-B6E3-4CE8-8543-BAF6CBC0F3A3}" presName="sibTrans" presStyleLbl="sibTrans2D1" presStyleIdx="1" presStyleCnt="7"/>
      <dgm:spPr/>
    </dgm:pt>
    <dgm:pt modelId="{36A0D142-5D27-4E3B-9F6B-8B2CE0875E94}" type="pres">
      <dgm:prSet presAssocID="{A2E8A859-B6E3-4CE8-8543-BAF6CBC0F3A3}" presName="connectorText" presStyleLbl="sibTrans2D1" presStyleIdx="1" presStyleCnt="7"/>
      <dgm:spPr/>
    </dgm:pt>
    <dgm:pt modelId="{E26BC90C-4C78-4F43-9C3F-17FA20753307}" type="pres">
      <dgm:prSet presAssocID="{D6087382-3040-49F0-B9B8-FDBE15B214BD}" presName="node" presStyleLbl="node1" presStyleIdx="2" presStyleCnt="7" custScaleX="188544" custScaleY="76522" custRadScaleRad="114044" custRadScaleInc="-23616">
        <dgm:presLayoutVars>
          <dgm:bulletEnabled val="1"/>
        </dgm:presLayoutVars>
      </dgm:prSet>
      <dgm:spPr/>
    </dgm:pt>
    <dgm:pt modelId="{FCE88A58-E200-4327-8572-5874D37D1DDE}" type="pres">
      <dgm:prSet presAssocID="{BA29B201-2F8F-4F87-9DF7-B9D20BE07567}" presName="sibTrans" presStyleLbl="sibTrans2D1" presStyleIdx="2" presStyleCnt="7"/>
      <dgm:spPr/>
    </dgm:pt>
    <dgm:pt modelId="{C3000C40-8F36-4B29-A5E0-DF687D38C054}" type="pres">
      <dgm:prSet presAssocID="{BA29B201-2F8F-4F87-9DF7-B9D20BE07567}" presName="connectorText" presStyleLbl="sibTrans2D1" presStyleIdx="2" presStyleCnt="7"/>
      <dgm:spPr/>
    </dgm:pt>
    <dgm:pt modelId="{116157EB-D5E2-4A8A-97F7-C2E6D56495FD}" type="pres">
      <dgm:prSet presAssocID="{6E74B763-4F4D-454A-85DD-F0D68D42B588}" presName="node" presStyleLbl="node1" presStyleIdx="3" presStyleCnt="7" custScaleX="188544" custScaleY="76522" custRadScaleRad="101454" custRadScaleInc="-47438">
        <dgm:presLayoutVars>
          <dgm:bulletEnabled val="1"/>
        </dgm:presLayoutVars>
      </dgm:prSet>
      <dgm:spPr/>
    </dgm:pt>
    <dgm:pt modelId="{F5A09C6F-89A4-4F75-9D16-F63340264296}" type="pres">
      <dgm:prSet presAssocID="{BF7F943B-1861-482A-AADA-8E9B0AC64480}" presName="sibTrans" presStyleLbl="sibTrans2D1" presStyleIdx="3" presStyleCnt="7"/>
      <dgm:spPr/>
    </dgm:pt>
    <dgm:pt modelId="{583DBFA1-451E-4323-8B7B-5F0CD5986AA4}" type="pres">
      <dgm:prSet presAssocID="{BF7F943B-1861-482A-AADA-8E9B0AC64480}" presName="connectorText" presStyleLbl="sibTrans2D1" presStyleIdx="3" presStyleCnt="7"/>
      <dgm:spPr/>
    </dgm:pt>
    <dgm:pt modelId="{896B5190-0E67-4014-B2AE-AC698F50DFA3}" type="pres">
      <dgm:prSet presAssocID="{93CD8474-F7A1-40C2-97E9-494BA0D2C17F}" presName="node" presStyleLbl="node1" presStyleIdx="4" presStyleCnt="7" custScaleX="177173" custScaleY="58928" custRadScaleRad="107342" custRadScaleInc="49885">
        <dgm:presLayoutVars>
          <dgm:bulletEnabled val="1"/>
        </dgm:presLayoutVars>
      </dgm:prSet>
      <dgm:spPr/>
    </dgm:pt>
    <dgm:pt modelId="{65B26D2D-4A56-494A-BC7F-8DF463780FC2}" type="pres">
      <dgm:prSet presAssocID="{C9487336-712A-4773-837F-FC37C2FC4820}" presName="sibTrans" presStyleLbl="sibTrans2D1" presStyleIdx="4" presStyleCnt="7"/>
      <dgm:spPr/>
    </dgm:pt>
    <dgm:pt modelId="{1163E5F5-5915-4242-837A-F5962C2912B8}" type="pres">
      <dgm:prSet presAssocID="{C9487336-712A-4773-837F-FC37C2FC4820}" presName="connectorText" presStyleLbl="sibTrans2D1" presStyleIdx="4" presStyleCnt="7"/>
      <dgm:spPr/>
    </dgm:pt>
    <dgm:pt modelId="{0D36825C-469C-48E1-8F81-64A61C3A326D}" type="pres">
      <dgm:prSet presAssocID="{C03686DB-55AC-4BA7-B98F-0C10AAF129AE}" presName="node" presStyleLbl="node1" presStyleIdx="5" presStyleCnt="7" custScaleX="188544" custScaleY="76522" custRadScaleRad="115193" custRadScaleInc="16237">
        <dgm:presLayoutVars>
          <dgm:bulletEnabled val="1"/>
        </dgm:presLayoutVars>
      </dgm:prSet>
      <dgm:spPr/>
    </dgm:pt>
    <dgm:pt modelId="{916ABBF8-C71F-4DFA-B9C4-D87BEF2DD194}" type="pres">
      <dgm:prSet presAssocID="{05A08927-98B0-4317-AEA6-AD53DC1BB894}" presName="sibTrans" presStyleLbl="sibTrans2D1" presStyleIdx="5" presStyleCnt="7"/>
      <dgm:spPr/>
    </dgm:pt>
    <dgm:pt modelId="{36AC54F6-01C6-4B5B-A962-D26F58C4AE0E}" type="pres">
      <dgm:prSet presAssocID="{05A08927-98B0-4317-AEA6-AD53DC1BB894}" presName="connectorText" presStyleLbl="sibTrans2D1" presStyleIdx="5" presStyleCnt="7"/>
      <dgm:spPr/>
    </dgm:pt>
    <dgm:pt modelId="{D11636DE-506F-4EC9-83DD-4AE10005BE34}" type="pres">
      <dgm:prSet presAssocID="{6D05F7C2-21DB-453D-BDD2-B98BB05DA9AB}" presName="node" presStyleLbl="node1" presStyleIdx="6" presStyleCnt="7" custScaleX="188544" custScaleY="76522" custRadScaleRad="117686" custRadScaleInc="-1997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4C42F1-06C8-4EB9-96B9-9D9667280A3B}" type="pres">
      <dgm:prSet presAssocID="{E475791D-1D2D-47D6-ADF7-94F742F8CCCB}" presName="sibTrans" presStyleLbl="sibTrans2D1" presStyleIdx="6" presStyleCnt="7"/>
      <dgm:spPr/>
    </dgm:pt>
    <dgm:pt modelId="{D2ECF7B7-2C38-47EE-9FE4-87811B714279}" type="pres">
      <dgm:prSet presAssocID="{E475791D-1D2D-47D6-ADF7-94F742F8CCCB}" presName="connectorText" presStyleLbl="sibTrans2D1" presStyleIdx="6" presStyleCnt="7"/>
      <dgm:spPr/>
    </dgm:pt>
  </dgm:ptLst>
  <dgm:cxnLst>
    <dgm:cxn modelId="{79BA7E59-4A8C-4EE7-855A-094FDBEFB4EF}" type="presOf" srcId="{C9487336-712A-4773-837F-FC37C2FC4820}" destId="{65B26D2D-4A56-494A-BC7F-8DF463780FC2}" srcOrd="0" destOrd="0" presId="urn:microsoft.com/office/officeart/2005/8/layout/cycle2"/>
    <dgm:cxn modelId="{42A2BBFF-A9C2-4092-9184-59E6778C3F57}" srcId="{BE16A44B-2E1A-414A-974F-B456D2DAD60D}" destId="{6CFEF10E-EB0B-46AC-88AD-AC622B99B8BB}" srcOrd="0" destOrd="0" parTransId="{D4411473-0AA5-4185-9123-E75CEB5A0D46}" sibTransId="{F17E12B9-A271-4369-914C-5F5EF9AEF790}"/>
    <dgm:cxn modelId="{B45294FF-CB3D-473E-817A-FC58E6D2EF48}" type="presOf" srcId="{BE16A44B-2E1A-414A-974F-B456D2DAD60D}" destId="{D135848D-6C50-4BA9-86E0-613C59B8926D}" srcOrd="0" destOrd="0" presId="urn:microsoft.com/office/officeart/2005/8/layout/cycle2"/>
    <dgm:cxn modelId="{3C32CF1C-C054-47B7-AEB8-66EB9CDF59E6}" type="presOf" srcId="{BA29B201-2F8F-4F87-9DF7-B9D20BE07567}" destId="{C3000C40-8F36-4B29-A5E0-DF687D38C054}" srcOrd="1" destOrd="0" presId="urn:microsoft.com/office/officeart/2005/8/layout/cycle2"/>
    <dgm:cxn modelId="{464CECD5-FB0C-4130-92C7-A39F08855C1E}" srcId="{BE16A44B-2E1A-414A-974F-B456D2DAD60D}" destId="{93CD8474-F7A1-40C2-97E9-494BA0D2C17F}" srcOrd="4" destOrd="0" parTransId="{F40B9DD2-4BB5-4751-81C4-214F87E2A729}" sibTransId="{C9487336-712A-4773-837F-FC37C2FC4820}"/>
    <dgm:cxn modelId="{C4F58365-19F3-4AD0-97E9-DFFE0153E1B1}" type="presOf" srcId="{A2E8A859-B6E3-4CE8-8543-BAF6CBC0F3A3}" destId="{36A0D142-5D27-4E3B-9F6B-8B2CE0875E94}" srcOrd="1" destOrd="0" presId="urn:microsoft.com/office/officeart/2005/8/layout/cycle2"/>
    <dgm:cxn modelId="{DB84AC4D-347F-4D1E-9D1E-2D6026E4E85B}" type="presOf" srcId="{C9487336-712A-4773-837F-FC37C2FC4820}" destId="{1163E5F5-5915-4242-837A-F5962C2912B8}" srcOrd="1" destOrd="0" presId="urn:microsoft.com/office/officeart/2005/8/layout/cycle2"/>
    <dgm:cxn modelId="{942E2549-EBEF-4DE1-BC12-ECF727F532EF}" srcId="{BE16A44B-2E1A-414A-974F-B456D2DAD60D}" destId="{6D05F7C2-21DB-453D-BDD2-B98BB05DA9AB}" srcOrd="6" destOrd="0" parTransId="{45B1EBA8-4E80-46A4-8EAD-2F60C8183CD8}" sibTransId="{E475791D-1D2D-47D6-ADF7-94F742F8CCCB}"/>
    <dgm:cxn modelId="{7A331ACE-257B-4012-B2E3-8A41AC7722EF}" type="presOf" srcId="{6CFEF10E-EB0B-46AC-88AD-AC622B99B8BB}" destId="{6010964B-CFE1-4570-822A-C4E2F738D376}" srcOrd="0" destOrd="0" presId="urn:microsoft.com/office/officeart/2005/8/layout/cycle2"/>
    <dgm:cxn modelId="{504B0C56-3C63-49D0-87E6-7D849FD64F11}" type="presOf" srcId="{BA29B201-2F8F-4F87-9DF7-B9D20BE07567}" destId="{FCE88A58-E200-4327-8572-5874D37D1DDE}" srcOrd="0" destOrd="0" presId="urn:microsoft.com/office/officeart/2005/8/layout/cycle2"/>
    <dgm:cxn modelId="{3FEB6612-4F06-49C9-9129-8977122AD28F}" type="presOf" srcId="{E475791D-1D2D-47D6-ADF7-94F742F8CCCB}" destId="{D2ECF7B7-2C38-47EE-9FE4-87811B714279}" srcOrd="1" destOrd="0" presId="urn:microsoft.com/office/officeart/2005/8/layout/cycle2"/>
    <dgm:cxn modelId="{5929A1BC-6305-4C31-A2D3-1D5620AEC132}" type="presOf" srcId="{05A08927-98B0-4317-AEA6-AD53DC1BB894}" destId="{36AC54F6-01C6-4B5B-A962-D26F58C4AE0E}" srcOrd="1" destOrd="0" presId="urn:microsoft.com/office/officeart/2005/8/layout/cycle2"/>
    <dgm:cxn modelId="{6A8BC383-DA1B-443B-8648-14C7DC857E63}" type="presOf" srcId="{D6087382-3040-49F0-B9B8-FDBE15B214BD}" destId="{E26BC90C-4C78-4F43-9C3F-17FA20753307}" srcOrd="0" destOrd="0" presId="urn:microsoft.com/office/officeart/2005/8/layout/cycle2"/>
    <dgm:cxn modelId="{7B2B848C-3DD9-4674-9FFB-AFCC3B0BDC03}" type="presOf" srcId="{BF7F943B-1861-482A-AADA-8E9B0AC64480}" destId="{F5A09C6F-89A4-4F75-9D16-F63340264296}" srcOrd="0" destOrd="0" presId="urn:microsoft.com/office/officeart/2005/8/layout/cycle2"/>
    <dgm:cxn modelId="{E7724D60-BB25-407D-BA62-E995D9840733}" type="presOf" srcId="{BF7F943B-1861-482A-AADA-8E9B0AC64480}" destId="{583DBFA1-451E-4323-8B7B-5F0CD5986AA4}" srcOrd="1" destOrd="0" presId="urn:microsoft.com/office/officeart/2005/8/layout/cycle2"/>
    <dgm:cxn modelId="{F8D66CB5-EC7C-4A1B-8D6B-663CBAB51846}" type="presOf" srcId="{93CD8474-F7A1-40C2-97E9-494BA0D2C17F}" destId="{896B5190-0E67-4014-B2AE-AC698F50DFA3}" srcOrd="0" destOrd="0" presId="urn:microsoft.com/office/officeart/2005/8/layout/cycle2"/>
    <dgm:cxn modelId="{BBB3BA7F-4724-4908-9F92-67AC142411D8}" type="presOf" srcId="{6D05F7C2-21DB-453D-BDD2-B98BB05DA9AB}" destId="{D11636DE-506F-4EC9-83DD-4AE10005BE34}" srcOrd="0" destOrd="0" presId="urn:microsoft.com/office/officeart/2005/8/layout/cycle2"/>
    <dgm:cxn modelId="{E23B3B25-6D2C-43C2-B7FE-50D53A6AE25B}" srcId="{BE16A44B-2E1A-414A-974F-B456D2DAD60D}" destId="{6E74B763-4F4D-454A-85DD-F0D68D42B588}" srcOrd="3" destOrd="0" parTransId="{FAC87BE6-F164-4647-9643-06BCBD45EE2C}" sibTransId="{BF7F943B-1861-482A-AADA-8E9B0AC64480}"/>
    <dgm:cxn modelId="{EB8A93A9-AF90-4AB7-AFD0-8B5AFEAA7129}" type="presOf" srcId="{05A08927-98B0-4317-AEA6-AD53DC1BB894}" destId="{916ABBF8-C71F-4DFA-B9C4-D87BEF2DD194}" srcOrd="0" destOrd="0" presId="urn:microsoft.com/office/officeart/2005/8/layout/cycle2"/>
    <dgm:cxn modelId="{0CBF67A5-4E4A-414F-9CA1-68EB430C4E7F}" type="presOf" srcId="{A2E8A859-B6E3-4CE8-8543-BAF6CBC0F3A3}" destId="{C1F4F7C3-B4B4-4199-8FC5-3E3D1B095006}" srcOrd="0" destOrd="0" presId="urn:microsoft.com/office/officeart/2005/8/layout/cycle2"/>
    <dgm:cxn modelId="{E0E59A7D-9E95-4E10-A29B-ECD92847CAED}" type="presOf" srcId="{E475791D-1D2D-47D6-ADF7-94F742F8CCCB}" destId="{354C42F1-06C8-4EB9-96B9-9D9667280A3B}" srcOrd="0" destOrd="0" presId="urn:microsoft.com/office/officeart/2005/8/layout/cycle2"/>
    <dgm:cxn modelId="{B28D9DB3-B5E5-4E4D-ABBD-319046472363}" type="presOf" srcId="{C03686DB-55AC-4BA7-B98F-0C10AAF129AE}" destId="{0D36825C-469C-48E1-8F81-64A61C3A326D}" srcOrd="0" destOrd="0" presId="urn:microsoft.com/office/officeart/2005/8/layout/cycle2"/>
    <dgm:cxn modelId="{F6440333-02E5-41B7-9C09-AF02DA684FB8}" srcId="{BE16A44B-2E1A-414A-974F-B456D2DAD60D}" destId="{C03686DB-55AC-4BA7-B98F-0C10AAF129AE}" srcOrd="5" destOrd="0" parTransId="{1B79FAA5-5E79-4C6E-B385-ACC6AEA9E5A8}" sibTransId="{05A08927-98B0-4317-AEA6-AD53DC1BB894}"/>
    <dgm:cxn modelId="{21440CBB-6E1C-45FF-9166-86C5C6B8852B}" type="presOf" srcId="{D2A4C365-D44A-4D02-BCEA-313048B3CB83}" destId="{3E690B7E-0D5F-47D3-804E-1A21A5B59C54}" srcOrd="0" destOrd="0" presId="urn:microsoft.com/office/officeart/2005/8/layout/cycle2"/>
    <dgm:cxn modelId="{ED0DCFEA-C3D3-4130-8BD3-5F4AD8A3877F}" srcId="{BE16A44B-2E1A-414A-974F-B456D2DAD60D}" destId="{D6087382-3040-49F0-B9B8-FDBE15B214BD}" srcOrd="2" destOrd="0" parTransId="{43E7488F-E258-4DD5-BB32-5A9FF63F23A9}" sibTransId="{BA29B201-2F8F-4F87-9DF7-B9D20BE07567}"/>
    <dgm:cxn modelId="{65FF725A-152B-4CC1-862C-72F65C83B85F}" type="presOf" srcId="{F17E12B9-A271-4369-914C-5F5EF9AEF790}" destId="{6EFF9FEB-C05F-415E-83C5-83724EC4F415}" srcOrd="0" destOrd="0" presId="urn:microsoft.com/office/officeart/2005/8/layout/cycle2"/>
    <dgm:cxn modelId="{99DD2811-1E60-4C99-A06B-4DB38A15726A}" srcId="{BE16A44B-2E1A-414A-974F-B456D2DAD60D}" destId="{D2A4C365-D44A-4D02-BCEA-313048B3CB83}" srcOrd="1" destOrd="0" parTransId="{48FF338A-C074-4A56-B7E4-D8288E60EF53}" sibTransId="{A2E8A859-B6E3-4CE8-8543-BAF6CBC0F3A3}"/>
    <dgm:cxn modelId="{0496A4EE-8A9E-459F-8619-9569AD61D451}" type="presOf" srcId="{F17E12B9-A271-4369-914C-5F5EF9AEF790}" destId="{33D0AA87-8C68-4371-AC2B-41FA0CECCBC6}" srcOrd="1" destOrd="0" presId="urn:microsoft.com/office/officeart/2005/8/layout/cycle2"/>
    <dgm:cxn modelId="{4D9A3E0D-4FD7-42D4-8F37-1DCCB4B10C83}" type="presOf" srcId="{6E74B763-4F4D-454A-85DD-F0D68D42B588}" destId="{116157EB-D5E2-4A8A-97F7-C2E6D56495FD}" srcOrd="0" destOrd="0" presId="urn:microsoft.com/office/officeart/2005/8/layout/cycle2"/>
    <dgm:cxn modelId="{8739AA15-5A11-4F0D-9480-5C7A70C3DA5E}" type="presParOf" srcId="{D135848D-6C50-4BA9-86E0-613C59B8926D}" destId="{6010964B-CFE1-4570-822A-C4E2F738D376}" srcOrd="0" destOrd="0" presId="urn:microsoft.com/office/officeart/2005/8/layout/cycle2"/>
    <dgm:cxn modelId="{359DF54C-F43E-4808-9AF1-791EB91050D9}" type="presParOf" srcId="{D135848D-6C50-4BA9-86E0-613C59B8926D}" destId="{6EFF9FEB-C05F-415E-83C5-83724EC4F415}" srcOrd="1" destOrd="0" presId="urn:microsoft.com/office/officeart/2005/8/layout/cycle2"/>
    <dgm:cxn modelId="{2C8EB711-7DF2-41A4-A8E0-112F42AC1009}" type="presParOf" srcId="{6EFF9FEB-C05F-415E-83C5-83724EC4F415}" destId="{33D0AA87-8C68-4371-AC2B-41FA0CECCBC6}" srcOrd="0" destOrd="0" presId="urn:microsoft.com/office/officeart/2005/8/layout/cycle2"/>
    <dgm:cxn modelId="{4F76736F-6B6C-4201-B874-72B4CE4103E6}" type="presParOf" srcId="{D135848D-6C50-4BA9-86E0-613C59B8926D}" destId="{3E690B7E-0D5F-47D3-804E-1A21A5B59C54}" srcOrd="2" destOrd="0" presId="urn:microsoft.com/office/officeart/2005/8/layout/cycle2"/>
    <dgm:cxn modelId="{D08424E3-F081-4AC6-B9F2-465E860970D7}" type="presParOf" srcId="{D135848D-6C50-4BA9-86E0-613C59B8926D}" destId="{C1F4F7C3-B4B4-4199-8FC5-3E3D1B095006}" srcOrd="3" destOrd="0" presId="urn:microsoft.com/office/officeart/2005/8/layout/cycle2"/>
    <dgm:cxn modelId="{90F34F78-C5D6-4B60-998A-D0A11C7A96BD}" type="presParOf" srcId="{C1F4F7C3-B4B4-4199-8FC5-3E3D1B095006}" destId="{36A0D142-5D27-4E3B-9F6B-8B2CE0875E94}" srcOrd="0" destOrd="0" presId="urn:microsoft.com/office/officeart/2005/8/layout/cycle2"/>
    <dgm:cxn modelId="{8E05DCE9-446D-44F2-A019-D688FC26AE3F}" type="presParOf" srcId="{D135848D-6C50-4BA9-86E0-613C59B8926D}" destId="{E26BC90C-4C78-4F43-9C3F-17FA20753307}" srcOrd="4" destOrd="0" presId="urn:microsoft.com/office/officeart/2005/8/layout/cycle2"/>
    <dgm:cxn modelId="{97465267-8A08-4334-BE5F-27720A391457}" type="presParOf" srcId="{D135848D-6C50-4BA9-86E0-613C59B8926D}" destId="{FCE88A58-E200-4327-8572-5874D37D1DDE}" srcOrd="5" destOrd="0" presId="urn:microsoft.com/office/officeart/2005/8/layout/cycle2"/>
    <dgm:cxn modelId="{B8F434EC-926C-442D-8574-187439547F09}" type="presParOf" srcId="{FCE88A58-E200-4327-8572-5874D37D1DDE}" destId="{C3000C40-8F36-4B29-A5E0-DF687D38C054}" srcOrd="0" destOrd="0" presId="urn:microsoft.com/office/officeart/2005/8/layout/cycle2"/>
    <dgm:cxn modelId="{F0AD5D3A-84CA-4437-84A2-269BEFD63C28}" type="presParOf" srcId="{D135848D-6C50-4BA9-86E0-613C59B8926D}" destId="{116157EB-D5E2-4A8A-97F7-C2E6D56495FD}" srcOrd="6" destOrd="0" presId="urn:microsoft.com/office/officeart/2005/8/layout/cycle2"/>
    <dgm:cxn modelId="{60D43349-F9AA-44B6-83D5-ED65D8F9D98B}" type="presParOf" srcId="{D135848D-6C50-4BA9-86E0-613C59B8926D}" destId="{F5A09C6F-89A4-4F75-9D16-F63340264296}" srcOrd="7" destOrd="0" presId="urn:microsoft.com/office/officeart/2005/8/layout/cycle2"/>
    <dgm:cxn modelId="{5E313450-2BC7-4688-A52E-D7CCD7503037}" type="presParOf" srcId="{F5A09C6F-89A4-4F75-9D16-F63340264296}" destId="{583DBFA1-451E-4323-8B7B-5F0CD5986AA4}" srcOrd="0" destOrd="0" presId="urn:microsoft.com/office/officeart/2005/8/layout/cycle2"/>
    <dgm:cxn modelId="{90704C35-9BBA-4838-ABC0-F998924DC96B}" type="presParOf" srcId="{D135848D-6C50-4BA9-86E0-613C59B8926D}" destId="{896B5190-0E67-4014-B2AE-AC698F50DFA3}" srcOrd="8" destOrd="0" presId="urn:microsoft.com/office/officeart/2005/8/layout/cycle2"/>
    <dgm:cxn modelId="{A43E8C25-BE63-4FA8-935D-93FABA99C062}" type="presParOf" srcId="{D135848D-6C50-4BA9-86E0-613C59B8926D}" destId="{65B26D2D-4A56-494A-BC7F-8DF463780FC2}" srcOrd="9" destOrd="0" presId="urn:microsoft.com/office/officeart/2005/8/layout/cycle2"/>
    <dgm:cxn modelId="{3CA53271-D5E6-4E95-9D79-4DC73598556F}" type="presParOf" srcId="{65B26D2D-4A56-494A-BC7F-8DF463780FC2}" destId="{1163E5F5-5915-4242-837A-F5962C2912B8}" srcOrd="0" destOrd="0" presId="urn:microsoft.com/office/officeart/2005/8/layout/cycle2"/>
    <dgm:cxn modelId="{79E3CE52-263A-4FCA-A61B-1B3075057B1C}" type="presParOf" srcId="{D135848D-6C50-4BA9-86E0-613C59B8926D}" destId="{0D36825C-469C-48E1-8F81-64A61C3A326D}" srcOrd="10" destOrd="0" presId="urn:microsoft.com/office/officeart/2005/8/layout/cycle2"/>
    <dgm:cxn modelId="{CB904EBE-5A27-4741-B934-2F2B939C7666}" type="presParOf" srcId="{D135848D-6C50-4BA9-86E0-613C59B8926D}" destId="{916ABBF8-C71F-4DFA-B9C4-D87BEF2DD194}" srcOrd="11" destOrd="0" presId="urn:microsoft.com/office/officeart/2005/8/layout/cycle2"/>
    <dgm:cxn modelId="{1098E6A9-DFE0-4F16-B047-6BCDE1BF3D6A}" type="presParOf" srcId="{916ABBF8-C71F-4DFA-B9C4-D87BEF2DD194}" destId="{36AC54F6-01C6-4B5B-A962-D26F58C4AE0E}" srcOrd="0" destOrd="0" presId="urn:microsoft.com/office/officeart/2005/8/layout/cycle2"/>
    <dgm:cxn modelId="{186E34A5-9ADF-4901-8529-68033A2A4E82}" type="presParOf" srcId="{D135848D-6C50-4BA9-86E0-613C59B8926D}" destId="{D11636DE-506F-4EC9-83DD-4AE10005BE34}" srcOrd="12" destOrd="0" presId="urn:microsoft.com/office/officeart/2005/8/layout/cycle2"/>
    <dgm:cxn modelId="{06A6E5DA-B09A-46A2-985B-984ADA3094B0}" type="presParOf" srcId="{D135848D-6C50-4BA9-86E0-613C59B8926D}" destId="{354C42F1-06C8-4EB9-96B9-9D9667280A3B}" srcOrd="13" destOrd="0" presId="urn:microsoft.com/office/officeart/2005/8/layout/cycle2"/>
    <dgm:cxn modelId="{424F8DC3-F479-4675-BE99-12991D9E8DCA}" type="presParOf" srcId="{354C42F1-06C8-4EB9-96B9-9D9667280A3B}" destId="{D2ECF7B7-2C38-47EE-9FE4-87811B714279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2F3EADC-2F65-4C0D-BBB3-F82B7FFB706B}" type="datetimeFigureOut">
              <a:rPr lang="id-ID" smtClean="0"/>
              <a:t>26/11/2012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59978CC-B17B-4C68-8B7B-0B14A9DE561E}" type="slidenum">
              <a:rPr lang="id-ID" smtClean="0"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2171714"/>
          </a:xfrm>
        </p:spPr>
        <p:txBody>
          <a:bodyPr/>
          <a:lstStyle/>
          <a:p>
            <a:r>
              <a:rPr lang="id-ID" sz="6000" dirty="0" smtClean="0">
                <a:latin typeface="Aharoni" pitchFamily="2" charset="-79"/>
                <a:cs typeface="Aharoni" pitchFamily="2" charset="-79"/>
              </a:rPr>
              <a:t>PROTOZOOLOGI</a:t>
            </a:r>
            <a:br>
              <a:rPr lang="id-ID" sz="6000" dirty="0" smtClean="0">
                <a:latin typeface="Aharoni" pitchFamily="2" charset="-79"/>
                <a:cs typeface="Aharoni" pitchFamily="2" charset="-79"/>
              </a:rPr>
            </a:br>
            <a:r>
              <a:rPr lang="id-ID" dirty="0" smtClean="0">
                <a:latin typeface="Aharoni" pitchFamily="2" charset="-79"/>
                <a:cs typeface="Aharoni" pitchFamily="2" charset="-79"/>
              </a:rPr>
              <a:t>-</a:t>
            </a:r>
            <a:r>
              <a:rPr lang="id-ID" dirty="0" smtClean="0">
                <a:latin typeface="Agency FB" pitchFamily="34" charset="0"/>
                <a:cs typeface="Aharoni" pitchFamily="2" charset="-79"/>
              </a:rPr>
              <a:t>Blood Protozoa </a:t>
            </a:r>
            <a:r>
              <a:rPr lang="id-ID" dirty="0" smtClean="0">
                <a:latin typeface="Agency FB" pitchFamily="34" charset="0"/>
                <a:cs typeface="Aharoni" pitchFamily="2" charset="-79"/>
              </a:rPr>
              <a:t>II-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2" y="5643578"/>
            <a:ext cx="3200400" cy="566726"/>
          </a:xfrm>
        </p:spPr>
        <p:txBody>
          <a:bodyPr>
            <a:normAutofit/>
          </a:bodyPr>
          <a:lstStyle/>
          <a:p>
            <a:r>
              <a:rPr lang="id-ID" sz="2400" dirty="0" smtClean="0">
                <a:solidFill>
                  <a:schemeClr val="accent6">
                    <a:lumMod val="10000"/>
                  </a:schemeClr>
                </a:solidFill>
                <a:latin typeface="Monotype Corsiva" pitchFamily="66" charset="0"/>
              </a:rPr>
              <a:t>drh. Handayu Untari</a:t>
            </a:r>
            <a:endParaRPr lang="id-ID" sz="2400" dirty="0">
              <a:solidFill>
                <a:schemeClr val="accent6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Babesia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Bulat-pyriform-amuboid</a:t>
            </a:r>
          </a:p>
          <a:p>
            <a:r>
              <a:rPr lang="id-ID" dirty="0" smtClean="0"/>
              <a:t>Tdk membentuk spora</a:t>
            </a:r>
          </a:p>
          <a:p>
            <a:r>
              <a:rPr lang="id-ID" dirty="0" smtClean="0"/>
              <a:t>Tidak berflagella</a:t>
            </a:r>
          </a:p>
          <a:p>
            <a:r>
              <a:rPr lang="id-ID" dirty="0" smtClean="0"/>
              <a:t>Predileksi : sel darah merah</a:t>
            </a:r>
          </a:p>
          <a:p>
            <a:r>
              <a:rPr lang="id-ID" dirty="0" smtClean="0"/>
              <a:t>Vektor : caplak Ixodidae atau Argasidae</a:t>
            </a:r>
          </a:p>
          <a:p>
            <a:r>
              <a:rPr lang="id-ID" dirty="0" smtClean="0"/>
              <a:t>Host : sapi, kambing, domba, babi, kuda, anjing, kucing</a:t>
            </a:r>
            <a:endParaRPr lang="id-ID" dirty="0"/>
          </a:p>
        </p:txBody>
      </p:sp>
      <p:pic>
        <p:nvPicPr>
          <p:cNvPr id="6" name="Content Placeholder 5" descr="Babesia_bigemina_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SIKLUS HIDUP</a:t>
            </a:r>
            <a:endParaRPr lang="id-ID" dirty="0"/>
          </a:p>
        </p:txBody>
      </p:sp>
      <p:pic>
        <p:nvPicPr>
          <p:cNvPr id="6" name="Content Placeholder 5" descr="Pr 20-Babesia Bigem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2693"/>
            <a:ext cx="3143272" cy="5214420"/>
          </a:xfrm>
        </p:spPr>
      </p:pic>
      <p:pic>
        <p:nvPicPr>
          <p:cNvPr id="1026" name="Picture 2" descr="D:\PKH-UB\KULIAH\2. PARASITOLOGI VETERINER\referensi parasit\protozoa\babes_cy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43050"/>
            <a:ext cx="4749800" cy="440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SIKLUS HIDUP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215074" y="1571612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VERTEBRATA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571868" y="5929330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INVERTEBRATA (USUS)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214282" y="4786322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INVERTEBRATA    (SEL TELUR CAPLAK)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1571604" y="1285860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INVERTEBRATA    (KEL. LUDAH)</a:t>
            </a:r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Babesia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2050" name="Picture 2" descr="D:\PKH-UB\KULIAH\2. PARASITOLOGI VETERINER\referensi parasit\protozoa\Babesia-divergens.jpg"/>
          <p:cNvPicPr>
            <a:picLocks noChangeAspect="1" noChangeArrowheads="1"/>
          </p:cNvPicPr>
          <p:nvPr/>
        </p:nvPicPr>
        <p:blipFill>
          <a:blip r:embed="rId2"/>
          <a:srcRect l="23270" t="6383"/>
          <a:stretch>
            <a:fillRect/>
          </a:stretch>
        </p:blipFill>
        <p:spPr bwMode="auto">
          <a:xfrm>
            <a:off x="500034" y="1643050"/>
            <a:ext cx="4057354" cy="350046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357290" y="5286388"/>
            <a:ext cx="2000264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Babesia divergens</a:t>
            </a:r>
            <a:endParaRPr lang="id-ID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D:\PKH-UB\KULIAH\2. PARASITOLOGI VETERINER\referensi parasit\protozoa\bbov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571900" cy="3643338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357818" y="5357826"/>
            <a:ext cx="2000264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Babesia bovis</a:t>
            </a:r>
            <a:endParaRPr lang="id-ID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Theileria</a:t>
            </a:r>
            <a:endParaRPr lang="id-ID" dirty="0"/>
          </a:p>
        </p:txBody>
      </p:sp>
      <p:pic>
        <p:nvPicPr>
          <p:cNvPr id="8" name="Content Placeholder 7" descr="theileria parv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-236856" y="2196617"/>
            <a:ext cx="5402874" cy="3643336"/>
          </a:xfr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id-ID" dirty="0" smtClean="0"/>
              <a:t>Phyllum : </a:t>
            </a:r>
            <a:r>
              <a:rPr lang="id-ID" dirty="0" smtClean="0"/>
              <a:t>Apicomplexa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Klas : </a:t>
            </a:r>
            <a:r>
              <a:rPr lang="id-ID" dirty="0" smtClean="0"/>
              <a:t>Sporozoasida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Ordo	: </a:t>
            </a:r>
            <a:r>
              <a:rPr lang="id-ID" dirty="0" smtClean="0"/>
              <a:t>Eucoccidiorida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Subordo : </a:t>
            </a:r>
            <a:r>
              <a:rPr lang="id-ID" dirty="0" smtClean="0"/>
              <a:t>Piroplasmorina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Family : </a:t>
            </a:r>
            <a:r>
              <a:rPr lang="id-ID" dirty="0" smtClean="0"/>
              <a:t>Theileriidae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Genus : </a:t>
            </a:r>
            <a:r>
              <a:rPr lang="id-ID" i="1" dirty="0" smtClean="0"/>
              <a:t>Theileria</a:t>
            </a:r>
            <a:endParaRPr lang="id-ID" i="1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Spesies : </a:t>
            </a:r>
            <a:r>
              <a:rPr lang="id-ID" i="1" dirty="0" smtClean="0"/>
              <a:t>T. parva, T. annulata, T. mutans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Theileria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Bentuk bervariasi (bulat - lonjong)</a:t>
            </a:r>
          </a:p>
          <a:p>
            <a:r>
              <a:rPr lang="id-ID" dirty="0" smtClean="0"/>
              <a:t>Host : vertebrata (kerbau, sapi, zebu)</a:t>
            </a:r>
          </a:p>
          <a:p>
            <a:r>
              <a:rPr lang="id-ID" dirty="0" smtClean="0"/>
              <a:t>Inang antara : caplak Ixodidae</a:t>
            </a:r>
          </a:p>
          <a:p>
            <a:r>
              <a:rPr lang="id-ID" dirty="0" smtClean="0"/>
              <a:t>Predileksi : sel darah merah, leukosit, histiosit</a:t>
            </a:r>
            <a:endParaRPr lang="id-ID" dirty="0"/>
          </a:p>
        </p:txBody>
      </p:sp>
      <p:pic>
        <p:nvPicPr>
          <p:cNvPr id="5" name="Content Placeholder 4" descr="theileria1annula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88223"/>
            <a:ext cx="4038600" cy="264199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SIKLUS HIDUP</a:t>
            </a:r>
            <a:endParaRPr lang="id-ID" dirty="0"/>
          </a:p>
        </p:txBody>
      </p:sp>
      <p:pic>
        <p:nvPicPr>
          <p:cNvPr id="6" name="Content Placeholder 5" descr="lifecyclel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775619"/>
            <a:ext cx="5867400" cy="42672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Anaplasma</a:t>
            </a:r>
            <a:endParaRPr lang="id-ID" dirty="0"/>
          </a:p>
        </p:txBody>
      </p:sp>
      <p:pic>
        <p:nvPicPr>
          <p:cNvPr id="5" name="Content Placeholder 4" descr="250px-Anaplasmamargina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4070114" cy="3109567"/>
          </a:xfr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id-ID" dirty="0" smtClean="0">
                <a:sym typeface="Wingdings" pitchFamily="2" charset="2"/>
              </a:rPr>
              <a:t>KLASIFIKASI BELUM PASTI(</a:t>
            </a:r>
            <a:r>
              <a:rPr lang="id-ID" dirty="0" smtClean="0">
                <a:sym typeface="Wingdings" pitchFamily="2" charset="2"/>
              </a:rPr>
              <a:t>Ordo Rickettsia)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id-ID" dirty="0" smtClean="0">
                <a:sym typeface="Wingdings" pitchFamily="2" charset="2"/>
              </a:rPr>
              <a:t>Siklus hidup belum diketahui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id-ID" dirty="0" smtClean="0">
                <a:sym typeface="Wingdings" pitchFamily="2" charset="2"/>
              </a:rPr>
              <a:t>Spesies : </a:t>
            </a:r>
            <a:r>
              <a:rPr lang="id-ID" i="1" dirty="0" smtClean="0">
                <a:sym typeface="Wingdings" pitchFamily="2" charset="2"/>
              </a:rPr>
              <a:t>Anaplasma marginale, Anaplasma centrale, Anaplasma ovis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id-ID" dirty="0" smtClean="0">
                <a:sym typeface="Wingdings" pitchFamily="2" charset="2"/>
              </a:rPr>
              <a:t>Host : sapi, kambing, domba, rusa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id-ID" dirty="0" smtClean="0">
                <a:sym typeface="Wingdings" pitchFamily="2" charset="2"/>
              </a:rPr>
              <a:t>Predileksi : eritrosit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Anaplasma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Bentuk bulat kecil</a:t>
            </a:r>
          </a:p>
          <a:p>
            <a:r>
              <a:rPr lang="id-ID" dirty="0" smtClean="0"/>
              <a:t>0,2-0,5 mikron</a:t>
            </a:r>
          </a:p>
          <a:p>
            <a:r>
              <a:rPr lang="id-ID" dirty="0" smtClean="0"/>
              <a:t>Ada halo melingkari individu parasit</a:t>
            </a:r>
          </a:p>
          <a:p>
            <a:r>
              <a:rPr lang="id-ID" dirty="0" smtClean="0"/>
              <a:t>Dgn pewarnaan Giemsa </a:t>
            </a:r>
            <a:r>
              <a:rPr lang="id-ID" dirty="0" smtClean="0">
                <a:sym typeface="Wingdings" pitchFamily="2" charset="2"/>
              </a:rPr>
              <a:t> titik warna merah – merah gelap</a:t>
            </a:r>
          </a:p>
          <a:p>
            <a:r>
              <a:rPr lang="id-ID" dirty="0" smtClean="0">
                <a:sym typeface="Wingdings" pitchFamily="2" charset="2"/>
              </a:rPr>
              <a:t>Perkembangbiakan  binary /multiple fission</a:t>
            </a:r>
          </a:p>
          <a:p>
            <a:r>
              <a:rPr lang="id-ID" dirty="0" smtClean="0">
                <a:sym typeface="Wingdings" pitchFamily="2" charset="2"/>
              </a:rPr>
              <a:t>Vektor : caplak Ixodidae</a:t>
            </a:r>
            <a:endParaRPr lang="id-ID" dirty="0"/>
          </a:p>
        </p:txBody>
      </p:sp>
      <p:pic>
        <p:nvPicPr>
          <p:cNvPr id="5" name="Content Placeholder 4" descr="TickFever-Anaplasma-Marginale-Organis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2060" y="1643051"/>
            <a:ext cx="4300859" cy="421484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Anaplasma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3074" name="Picture 2" descr="D:\PKH-UB\KULIAH\2. PARASITOLOGI VETERINER\referensi parasit\protozoa\anap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810000" cy="3810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1538" y="5643578"/>
            <a:ext cx="2428892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Anaplasma ovis</a:t>
            </a:r>
            <a:endParaRPr lang="id-ID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5" name="Picture 3" descr="D:\PKH-UB\KULIAH\2. PARASITOLOGI VETERINER\referensi parasit\protozoa\Anaplasma-centr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078594" cy="3714776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286380" y="5429264"/>
            <a:ext cx="2428892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Anaplasma centrale</a:t>
            </a:r>
            <a:endParaRPr lang="id-ID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BLOOD PROTOZOA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Merupakan protozoa yang hidup di darah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Termasuk dalam Blood Protozoa :</a:t>
            </a:r>
          </a:p>
          <a:p>
            <a:pPr>
              <a:buFontTx/>
              <a:buChar char="-"/>
            </a:pPr>
            <a:r>
              <a:rPr lang="id-ID" i="1" dirty="0" smtClean="0"/>
              <a:t>Trypanosoma	</a:t>
            </a:r>
            <a:r>
              <a:rPr lang="id-ID" i="1" dirty="0" smtClean="0"/>
              <a:t>	</a:t>
            </a:r>
            <a:r>
              <a:rPr lang="id-ID" b="1" i="1" dirty="0" smtClean="0"/>
              <a:t>- </a:t>
            </a:r>
            <a:r>
              <a:rPr lang="id-ID" b="1" i="1" dirty="0" smtClean="0"/>
              <a:t>Plasmodium</a:t>
            </a:r>
          </a:p>
          <a:p>
            <a:pPr>
              <a:buFontTx/>
              <a:buChar char="-"/>
            </a:pPr>
            <a:r>
              <a:rPr lang="id-ID" i="1" dirty="0" smtClean="0"/>
              <a:t>Leishmania</a:t>
            </a:r>
            <a:r>
              <a:rPr lang="id-ID" b="1" i="1" dirty="0" smtClean="0"/>
              <a:t>	</a:t>
            </a:r>
            <a:r>
              <a:rPr lang="id-ID" i="1" dirty="0" smtClean="0"/>
              <a:t>	</a:t>
            </a:r>
            <a:r>
              <a:rPr lang="id-ID" b="1" i="1" dirty="0" smtClean="0"/>
              <a:t>- Babesia</a:t>
            </a:r>
          </a:p>
          <a:p>
            <a:pPr>
              <a:buFontTx/>
              <a:buChar char="-"/>
            </a:pPr>
            <a:r>
              <a:rPr lang="id-ID" i="1" dirty="0" smtClean="0"/>
              <a:t>Leucocytozoon	</a:t>
            </a:r>
            <a:r>
              <a:rPr lang="id-ID" b="1" i="1" dirty="0" smtClean="0"/>
              <a:t>- Theileria</a:t>
            </a:r>
          </a:p>
          <a:p>
            <a:pPr>
              <a:buFontTx/>
              <a:buChar char="-"/>
            </a:pPr>
            <a:r>
              <a:rPr lang="id-ID" i="1" dirty="0" smtClean="0"/>
              <a:t>Haemoproteus	</a:t>
            </a:r>
            <a:r>
              <a:rPr lang="id-ID" b="1" i="1" dirty="0" smtClean="0"/>
              <a:t>- Anaplasma</a:t>
            </a:r>
          </a:p>
          <a:p>
            <a:pPr>
              <a:buFontTx/>
              <a:buChar char="-"/>
            </a:pP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this ?</a:t>
            </a:r>
            <a:endParaRPr lang="id-ID" dirty="0"/>
          </a:p>
        </p:txBody>
      </p:sp>
      <p:pic>
        <p:nvPicPr>
          <p:cNvPr id="4" name="Content Placeholder 3" descr="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194" y="1646238"/>
            <a:ext cx="4361612" cy="45259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this ?</a:t>
            </a:r>
            <a:endParaRPr lang="id-ID" dirty="0"/>
          </a:p>
        </p:txBody>
      </p:sp>
      <p:pic>
        <p:nvPicPr>
          <p:cNvPr id="5" name="Content Placeholder 4" descr="bigeminablsm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7549698" cy="442915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this ?</a:t>
            </a:r>
            <a:endParaRPr lang="id-ID" dirty="0"/>
          </a:p>
        </p:txBody>
      </p:sp>
      <p:pic>
        <p:nvPicPr>
          <p:cNvPr id="4" name="Content Placeholder 3" descr="haemoprote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737916" cy="503097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this ?</a:t>
            </a:r>
            <a:endParaRPr lang="id-ID" dirty="0"/>
          </a:p>
        </p:txBody>
      </p:sp>
      <p:pic>
        <p:nvPicPr>
          <p:cNvPr id="4" name="Content Placeholder 3" descr="imagesbigem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747" y="2357430"/>
            <a:ext cx="5842136" cy="307183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this ?</a:t>
            </a:r>
            <a:endParaRPr lang="id-ID" dirty="0"/>
          </a:p>
        </p:txBody>
      </p:sp>
      <p:pic>
        <p:nvPicPr>
          <p:cNvPr id="4" name="Content Placeholder 3" descr="Plasmodium_tropiduri,_macro_and_micro_gametocyte_in_Anolis_limifrons_red_blood_cells,I_JP113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7221693" cy="496495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this ?</a:t>
            </a:r>
            <a:endParaRPr lang="id-ID" dirty="0"/>
          </a:p>
        </p:txBody>
      </p:sp>
      <p:pic>
        <p:nvPicPr>
          <p:cNvPr id="4" name="Content Placeholder 3" descr="theileria par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6991696" cy="416005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this ?</a:t>
            </a:r>
            <a:endParaRPr lang="id-ID" dirty="0"/>
          </a:p>
        </p:txBody>
      </p:sp>
      <p:pic>
        <p:nvPicPr>
          <p:cNvPr id="4" name="Content Placeholder 3" descr="banner-Trypanoso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313887" cy="386001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this ?</a:t>
            </a:r>
            <a:endParaRPr lang="id-ID" dirty="0"/>
          </a:p>
        </p:txBody>
      </p:sp>
      <p:pic>
        <p:nvPicPr>
          <p:cNvPr id="4" name="Content Placeholder 3" descr="leishmania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857364"/>
            <a:ext cx="6750892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this ?</a:t>
            </a:r>
            <a:endParaRPr lang="id-ID" dirty="0"/>
          </a:p>
        </p:txBody>
      </p:sp>
      <p:pic>
        <p:nvPicPr>
          <p:cNvPr id="4" name="Content Placeholder 3" descr="spotlight_leucocytozo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336819" cy="4752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this ?</a:t>
            </a:r>
            <a:endParaRPr lang="id-ID" dirty="0"/>
          </a:p>
        </p:txBody>
      </p:sp>
      <p:pic>
        <p:nvPicPr>
          <p:cNvPr id="4" name="Content Placeholder 3" descr="Anaplas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Plasmodium</a:t>
            </a:r>
            <a:endParaRPr lang="id-ID" dirty="0"/>
          </a:p>
        </p:txBody>
      </p:sp>
      <p:pic>
        <p:nvPicPr>
          <p:cNvPr id="8" name="Content Placeholder 7" descr="cplasmodiumgallinaceu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4239375" cy="3357585"/>
          </a:xfr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id-ID" dirty="0" smtClean="0"/>
              <a:t>Phyllum : </a:t>
            </a:r>
            <a:r>
              <a:rPr lang="id-ID" dirty="0" smtClean="0"/>
              <a:t>Apicomplexa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Klas : </a:t>
            </a:r>
            <a:r>
              <a:rPr lang="id-ID" dirty="0" smtClean="0"/>
              <a:t>Sporozoasida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Ordo	: </a:t>
            </a:r>
            <a:r>
              <a:rPr lang="id-ID" dirty="0" smtClean="0"/>
              <a:t>Eucoccidiorida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Subordo : </a:t>
            </a:r>
            <a:r>
              <a:rPr lang="id-ID" dirty="0" smtClean="0"/>
              <a:t>Haemospororina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Family : </a:t>
            </a:r>
            <a:r>
              <a:rPr lang="id-ID" dirty="0" smtClean="0"/>
              <a:t>Plasmodiidae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Genus : </a:t>
            </a:r>
            <a:r>
              <a:rPr lang="id-ID" i="1" dirty="0" smtClean="0"/>
              <a:t>Plasmodium</a:t>
            </a:r>
            <a:endParaRPr lang="id-ID" i="1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Spesies : </a:t>
            </a:r>
            <a:r>
              <a:rPr lang="id-ID" i="1" dirty="0" smtClean="0"/>
              <a:t>P. gallinaceum, P. junxtanuclear, P. elongatum, P. vaughini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Plasmodium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Bentuk gametosit </a:t>
            </a:r>
            <a:r>
              <a:rPr lang="id-ID" dirty="0" smtClean="0">
                <a:sym typeface="Wingdings" pitchFamily="2" charset="2"/>
              </a:rPr>
              <a:t> saluran cerna invertebrata (</a:t>
            </a:r>
            <a:r>
              <a:rPr lang="id-ID" i="1" dirty="0" smtClean="0">
                <a:sym typeface="Wingdings" pitchFamily="2" charset="2"/>
              </a:rPr>
              <a:t>Aedes sp.</a:t>
            </a:r>
            <a:r>
              <a:rPr lang="id-ID" dirty="0" smtClean="0">
                <a:sym typeface="Wingdings" pitchFamily="2" charset="2"/>
              </a:rPr>
              <a:t>)</a:t>
            </a:r>
          </a:p>
          <a:p>
            <a:r>
              <a:rPr lang="id-ID" dirty="0" smtClean="0">
                <a:sym typeface="Wingdings" pitchFamily="2" charset="2"/>
              </a:rPr>
              <a:t>Bentuk skizogoni (eritrosit </a:t>
            </a:r>
            <a:r>
              <a:rPr lang="id-ID" i="1" dirty="0" smtClean="0">
                <a:sym typeface="Wingdings" pitchFamily="2" charset="2"/>
              </a:rPr>
              <a:t>host</a:t>
            </a:r>
            <a:r>
              <a:rPr lang="id-ID" dirty="0" smtClean="0">
                <a:sym typeface="Wingdings" pitchFamily="2" charset="2"/>
              </a:rPr>
              <a:t>)  bundar / tdk beraturan</a:t>
            </a:r>
          </a:p>
          <a:p>
            <a:r>
              <a:rPr lang="id-ID" dirty="0" smtClean="0">
                <a:sym typeface="Wingdings" pitchFamily="2" charset="2"/>
              </a:rPr>
              <a:t>Stadium eksoeritrosit  endotel, sel RES lien, otak, hepar</a:t>
            </a:r>
            <a:endParaRPr lang="id-ID" dirty="0"/>
          </a:p>
        </p:txBody>
      </p:sp>
      <p:pic>
        <p:nvPicPr>
          <p:cNvPr id="5" name="Content Placeholder 4" descr="plasmo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285860"/>
            <a:ext cx="3071834" cy="3071834"/>
          </a:xfrm>
        </p:spPr>
      </p:pic>
      <p:pic>
        <p:nvPicPr>
          <p:cNvPr id="6" name="Picture 5" descr="8708F581-CB9E-49DB-9C58-3AB44943EC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357694"/>
            <a:ext cx="2828509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SIKLUS HIDUP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3164674">
            <a:off x="6994925" y="2812238"/>
            <a:ext cx="208623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Eksoeritrosit (endotel)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 rot="1736303">
            <a:off x="2246331" y="5743711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Eritrosit 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 rot="18742511">
            <a:off x="1001895" y="2050968"/>
            <a:ext cx="16063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INVERTEBRATA 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SIKLUS HIDUP</a:t>
            </a:r>
            <a:endParaRPr lang="id-ID" dirty="0"/>
          </a:p>
        </p:txBody>
      </p:sp>
      <p:pic>
        <p:nvPicPr>
          <p:cNvPr id="9" name="Content Placeholder 8" descr="X2604-P-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189" y="1646238"/>
            <a:ext cx="3507621" cy="4525962"/>
          </a:xfrm>
        </p:spPr>
      </p:pic>
      <p:pic>
        <p:nvPicPr>
          <p:cNvPr id="7" name="Picture 6" descr="ncpneph0255-f3.jpg"/>
          <p:cNvPicPr>
            <a:picLocks noChangeAspect="1"/>
          </p:cNvPicPr>
          <p:nvPr/>
        </p:nvPicPr>
        <p:blipFill>
          <a:blip r:embed="rId3"/>
          <a:srcRect r="36486"/>
          <a:stretch>
            <a:fillRect/>
          </a:stretch>
        </p:blipFill>
        <p:spPr>
          <a:xfrm>
            <a:off x="357158" y="2571744"/>
            <a:ext cx="2255098" cy="2571768"/>
          </a:xfrm>
          <a:prstGeom prst="rect">
            <a:avLst/>
          </a:prstGeom>
        </p:spPr>
      </p:pic>
      <p:pic>
        <p:nvPicPr>
          <p:cNvPr id="10" name="Picture 9" descr="aedes-albopictu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857364"/>
            <a:ext cx="1773394" cy="11746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Plasmodium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Host : unggas</a:t>
            </a:r>
          </a:p>
          <a:p>
            <a:r>
              <a:rPr lang="id-ID" dirty="0" smtClean="0"/>
              <a:t>Predileksi : sel darah merah dan endotel</a:t>
            </a:r>
          </a:p>
          <a:p>
            <a:r>
              <a:rPr lang="id-ID" dirty="0" smtClean="0"/>
              <a:t>2 grup spesies plasmodium :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Gametosit bundar dan mendesak inti </a:t>
            </a:r>
          </a:p>
          <a:p>
            <a:pPr marL="1371600" lvl="2" indent="-514350">
              <a:buNone/>
            </a:pPr>
            <a:r>
              <a:rPr lang="id-ID" i="1" dirty="0" smtClean="0"/>
              <a:t>P. cathemerium, P. gallinaceum, P. juxtanuclear, P. relictum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Gametosit panjang dan tidak mendesak inti</a:t>
            </a:r>
          </a:p>
          <a:p>
            <a:pPr marL="1371600" lvl="2" indent="-514350">
              <a:buNone/>
            </a:pPr>
            <a:r>
              <a:rPr lang="id-ID" i="1" dirty="0" smtClean="0"/>
              <a:t>P. elongatum, P. vaughani, P. fallax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Plasmodium</a:t>
            </a:r>
            <a:endParaRPr lang="id-ID" dirty="0"/>
          </a:p>
        </p:txBody>
      </p:sp>
      <p:pic>
        <p:nvPicPr>
          <p:cNvPr id="4" name="Content Placeholder 3" descr="cplasmodiumgallinac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149177" cy="3286148"/>
          </a:xfrm>
        </p:spPr>
      </p:pic>
      <p:sp>
        <p:nvSpPr>
          <p:cNvPr id="5" name="Rectangle 4"/>
          <p:cNvSpPr/>
          <p:nvPr/>
        </p:nvSpPr>
        <p:spPr>
          <a:xfrm>
            <a:off x="928662" y="5572140"/>
            <a:ext cx="285752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Plasmodium gallinaceum</a:t>
            </a:r>
            <a:endParaRPr lang="id-ID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p.cathemeriumthomasbuckelewdetail.20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14488"/>
            <a:ext cx="4000528" cy="3478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4942" y="5429264"/>
            <a:ext cx="285752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Plasmodium cathemerium</a:t>
            </a:r>
            <a:endParaRPr lang="id-ID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Babesia</a:t>
            </a:r>
            <a:endParaRPr lang="id-ID" dirty="0"/>
          </a:p>
        </p:txBody>
      </p:sp>
      <p:pic>
        <p:nvPicPr>
          <p:cNvPr id="5" name="Content Placeholder 4" descr="bigeminablsme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38578" y="1961630"/>
            <a:ext cx="5143536" cy="3649120"/>
          </a:xfr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id-ID" dirty="0" smtClean="0"/>
              <a:t>Phyllum : </a:t>
            </a:r>
            <a:r>
              <a:rPr lang="id-ID" dirty="0" smtClean="0"/>
              <a:t>Apicomplexa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Klas : </a:t>
            </a:r>
            <a:r>
              <a:rPr lang="id-ID" dirty="0" smtClean="0"/>
              <a:t>Sporozoasida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Ordo	: </a:t>
            </a:r>
            <a:r>
              <a:rPr lang="id-ID" dirty="0" smtClean="0"/>
              <a:t>Eucoccidiorida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Subordo : </a:t>
            </a:r>
            <a:r>
              <a:rPr lang="id-ID" dirty="0" smtClean="0"/>
              <a:t>Piroplasmorina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Family : </a:t>
            </a:r>
            <a:r>
              <a:rPr lang="id-ID" dirty="0" smtClean="0"/>
              <a:t>Babesiidae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Genus : </a:t>
            </a:r>
            <a:r>
              <a:rPr lang="id-ID" i="1" dirty="0" smtClean="0"/>
              <a:t>Babesia</a:t>
            </a:r>
            <a:endParaRPr lang="id-ID" i="1" dirty="0" smtClean="0"/>
          </a:p>
          <a:p>
            <a:pPr>
              <a:lnSpc>
                <a:spcPct val="150000"/>
              </a:lnSpc>
              <a:buNone/>
            </a:pPr>
            <a:r>
              <a:rPr lang="id-ID" dirty="0" smtClean="0"/>
              <a:t>Spesies : </a:t>
            </a:r>
            <a:r>
              <a:rPr lang="id-ID" i="1" dirty="0" smtClean="0"/>
              <a:t>B. bigemina, B. bovis, B. divergens</a:t>
            </a:r>
            <a:endParaRPr lang="id-ID" dirty="0" smtClean="0"/>
          </a:p>
          <a:p>
            <a:pPr>
              <a:lnSpc>
                <a:spcPct val="150000"/>
              </a:lnSpc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116</TotalTime>
  <Words>363</Words>
  <Application>Microsoft Office PowerPoint</Application>
  <PresentationFormat>On-screen Show (4:3)</PresentationFormat>
  <Paragraphs>117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Foundry</vt:lpstr>
      <vt:lpstr>PROTOZOOLOGI -Blood Protozoa II-</vt:lpstr>
      <vt:lpstr>BLOOD PROTOZOA</vt:lpstr>
      <vt:lpstr>Plasmodium</vt:lpstr>
      <vt:lpstr>Plasmodium</vt:lpstr>
      <vt:lpstr>SIKLUS HIDUP</vt:lpstr>
      <vt:lpstr>SIKLUS HIDUP</vt:lpstr>
      <vt:lpstr>Plasmodium </vt:lpstr>
      <vt:lpstr>Plasmodium</vt:lpstr>
      <vt:lpstr>Babesia</vt:lpstr>
      <vt:lpstr>Babesia</vt:lpstr>
      <vt:lpstr>SIKLUS HIDUP</vt:lpstr>
      <vt:lpstr>SIKLUS HIDUP</vt:lpstr>
      <vt:lpstr>Babesia </vt:lpstr>
      <vt:lpstr>Theileria</vt:lpstr>
      <vt:lpstr>Theileria</vt:lpstr>
      <vt:lpstr>SIKLUS HIDUP</vt:lpstr>
      <vt:lpstr>Anaplasma</vt:lpstr>
      <vt:lpstr>Anaplasma</vt:lpstr>
      <vt:lpstr>Anaplasma</vt:lpstr>
      <vt:lpstr>What is this ?</vt:lpstr>
      <vt:lpstr>What is this ?</vt:lpstr>
      <vt:lpstr>What is this ?</vt:lpstr>
      <vt:lpstr>What is this ?</vt:lpstr>
      <vt:lpstr>What is this ?</vt:lpstr>
      <vt:lpstr>What is this ?</vt:lpstr>
      <vt:lpstr>What is this ?</vt:lpstr>
      <vt:lpstr>What is this ?</vt:lpstr>
      <vt:lpstr>What is this ?</vt:lpstr>
      <vt:lpstr>What is this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PROTOZOOLOGI -Blood Protozoa I-</dc:title>
  <dc:creator>asus</dc:creator>
  <cp:lastModifiedBy>asus</cp:lastModifiedBy>
  <cp:revision>12</cp:revision>
  <dcterms:created xsi:type="dcterms:W3CDTF">2012-11-25T22:37:16Z</dcterms:created>
  <dcterms:modified xsi:type="dcterms:W3CDTF">2012-11-26T00:34:00Z</dcterms:modified>
</cp:coreProperties>
</file>