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8" r:id="rId25"/>
    <p:sldId id="290" r:id="rId26"/>
    <p:sldId id="291" r:id="rId27"/>
    <p:sldId id="292" r:id="rId28"/>
    <p:sldId id="279" r:id="rId29"/>
    <p:sldId id="295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296" r:id="rId4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AD3F7-5583-4CE3-9BA8-2C96D81B6317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C3100852-1979-4756-A100-DD9E4A361028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Berlin Sans FB Demi" pitchFamily="34" charset="0"/>
            </a:rPr>
            <a:t>JARINGAN IKAT</a:t>
          </a:r>
          <a:endParaRPr lang="id-ID" b="1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A6805FE1-8D72-42B6-9FA0-3CB8449AE248}" type="parTrans" cxnId="{ED8E33F4-71A4-4748-87FC-B78A8691B094}">
      <dgm:prSet/>
      <dgm:spPr/>
      <dgm:t>
        <a:bodyPr/>
        <a:lstStyle/>
        <a:p>
          <a:endParaRPr lang="id-ID"/>
        </a:p>
      </dgm:t>
    </dgm:pt>
    <dgm:pt modelId="{AC0CE35D-21B6-4848-9A5B-8D50EB2D44E4}" type="sibTrans" cxnId="{ED8E33F4-71A4-4748-87FC-B78A8691B094}">
      <dgm:prSet/>
      <dgm:spPr/>
      <dgm:t>
        <a:bodyPr/>
        <a:lstStyle/>
        <a:p>
          <a:endParaRPr lang="id-ID"/>
        </a:p>
      </dgm:t>
    </dgm:pt>
    <dgm:pt modelId="{A307E6E9-5829-4DDD-A8CF-34D6AA028F07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Berlin Sans FB Demi" pitchFamily="34" charset="0"/>
            </a:rPr>
            <a:t>JARINGAN EPITEL</a:t>
          </a:r>
          <a:endParaRPr lang="id-ID" b="1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05A88903-FBF4-4FAE-AA89-7C352710CE71}" type="parTrans" cxnId="{F2FFC5A4-7836-4962-8938-0DACF66E9696}">
      <dgm:prSet/>
      <dgm:spPr/>
      <dgm:t>
        <a:bodyPr/>
        <a:lstStyle/>
        <a:p>
          <a:endParaRPr lang="id-ID"/>
        </a:p>
      </dgm:t>
    </dgm:pt>
    <dgm:pt modelId="{4C21521D-3A3F-4793-8DF8-F9FC5A8363E9}" type="sibTrans" cxnId="{F2FFC5A4-7836-4962-8938-0DACF66E9696}">
      <dgm:prSet/>
      <dgm:spPr/>
      <dgm:t>
        <a:bodyPr/>
        <a:lstStyle/>
        <a:p>
          <a:endParaRPr lang="id-ID"/>
        </a:p>
      </dgm:t>
    </dgm:pt>
    <dgm:pt modelId="{4DB6D4CB-9A97-4974-9B1B-6E9BB492FCFC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Berlin Sans FB Demi" pitchFamily="34" charset="0"/>
            </a:rPr>
            <a:t>JARINGAN OTOT</a:t>
          </a:r>
          <a:endParaRPr lang="id-ID" b="1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0B30CE84-766E-4A23-A4B0-EB3F42DB9183}" type="parTrans" cxnId="{C31DA131-0374-495E-BF73-F88BBC93E02C}">
      <dgm:prSet/>
      <dgm:spPr/>
      <dgm:t>
        <a:bodyPr/>
        <a:lstStyle/>
        <a:p>
          <a:endParaRPr lang="id-ID"/>
        </a:p>
      </dgm:t>
    </dgm:pt>
    <dgm:pt modelId="{4FA0F820-29D3-48BA-A4F1-1C16126344D7}" type="sibTrans" cxnId="{C31DA131-0374-495E-BF73-F88BBC93E02C}">
      <dgm:prSet/>
      <dgm:spPr/>
      <dgm:t>
        <a:bodyPr/>
        <a:lstStyle/>
        <a:p>
          <a:endParaRPr lang="id-ID"/>
        </a:p>
      </dgm:t>
    </dgm:pt>
    <dgm:pt modelId="{60F7C8F1-D141-40AE-8490-04FB4A651706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Berlin Sans FB Demi" pitchFamily="34" charset="0"/>
            </a:rPr>
            <a:t>JARINGAN SARAF</a:t>
          </a:r>
          <a:endParaRPr lang="id-ID" b="1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77A3ACF6-D687-404A-9B4D-5EE0D72FB620}" type="parTrans" cxnId="{1028AB65-1C27-40AB-A761-19DE391A5A49}">
      <dgm:prSet/>
      <dgm:spPr/>
      <dgm:t>
        <a:bodyPr/>
        <a:lstStyle/>
        <a:p>
          <a:endParaRPr lang="id-ID"/>
        </a:p>
      </dgm:t>
    </dgm:pt>
    <dgm:pt modelId="{23322787-DAA7-413A-9B87-B1BE9B79806B}" type="sibTrans" cxnId="{1028AB65-1C27-40AB-A761-19DE391A5A49}">
      <dgm:prSet/>
      <dgm:spPr/>
      <dgm:t>
        <a:bodyPr/>
        <a:lstStyle/>
        <a:p>
          <a:endParaRPr lang="id-ID"/>
        </a:p>
      </dgm:t>
    </dgm:pt>
    <dgm:pt modelId="{E6A1C90A-9953-4A3D-8B5B-E49C50521E1B}" type="pres">
      <dgm:prSet presAssocID="{D1DAD3F7-5583-4CE3-9BA8-2C96D81B63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57B2F7E-8775-4E5B-9F1C-1203B90517FD}" type="pres">
      <dgm:prSet presAssocID="{C3100852-1979-4756-A100-DD9E4A361028}" presName="parentLin" presStyleCnt="0"/>
      <dgm:spPr/>
      <dgm:t>
        <a:bodyPr/>
        <a:lstStyle/>
        <a:p>
          <a:endParaRPr lang="id-ID"/>
        </a:p>
      </dgm:t>
    </dgm:pt>
    <dgm:pt modelId="{E8646899-DA83-46C7-A55F-19977505B299}" type="pres">
      <dgm:prSet presAssocID="{C3100852-1979-4756-A100-DD9E4A361028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67A45A92-947D-46CF-BC08-13A98599EFE5}" type="pres">
      <dgm:prSet presAssocID="{C3100852-1979-4756-A100-DD9E4A36102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0FEE6E-BAB7-4F8F-BD8A-D8FD2B823082}" type="pres">
      <dgm:prSet presAssocID="{C3100852-1979-4756-A100-DD9E4A361028}" presName="negativeSpace" presStyleCnt="0"/>
      <dgm:spPr/>
      <dgm:t>
        <a:bodyPr/>
        <a:lstStyle/>
        <a:p>
          <a:endParaRPr lang="id-ID"/>
        </a:p>
      </dgm:t>
    </dgm:pt>
    <dgm:pt modelId="{A5ADF4E8-4E88-4F60-A6D6-01A2C121C72E}" type="pres">
      <dgm:prSet presAssocID="{C3100852-1979-4756-A100-DD9E4A36102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1239EB-4944-41EB-8043-F23CC46D4AE7}" type="pres">
      <dgm:prSet presAssocID="{AC0CE35D-21B6-4848-9A5B-8D50EB2D44E4}" presName="spaceBetweenRectangles" presStyleCnt="0"/>
      <dgm:spPr/>
      <dgm:t>
        <a:bodyPr/>
        <a:lstStyle/>
        <a:p>
          <a:endParaRPr lang="id-ID"/>
        </a:p>
      </dgm:t>
    </dgm:pt>
    <dgm:pt modelId="{39C7F15F-1CAF-449C-9A2E-98FE37A4A1AD}" type="pres">
      <dgm:prSet presAssocID="{A307E6E9-5829-4DDD-A8CF-34D6AA028F07}" presName="parentLin" presStyleCnt="0"/>
      <dgm:spPr/>
      <dgm:t>
        <a:bodyPr/>
        <a:lstStyle/>
        <a:p>
          <a:endParaRPr lang="id-ID"/>
        </a:p>
      </dgm:t>
    </dgm:pt>
    <dgm:pt modelId="{EDA73385-4117-45FC-A944-B17FAB9091C8}" type="pres">
      <dgm:prSet presAssocID="{A307E6E9-5829-4DDD-A8CF-34D6AA028F07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4CB48450-BE5E-4A3C-8541-D62898EFD1CD}" type="pres">
      <dgm:prSet presAssocID="{A307E6E9-5829-4DDD-A8CF-34D6AA028F0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E2AD95-EDDE-41AF-ACAE-F1D8D74A7E9F}" type="pres">
      <dgm:prSet presAssocID="{A307E6E9-5829-4DDD-A8CF-34D6AA028F07}" presName="negativeSpace" presStyleCnt="0"/>
      <dgm:spPr/>
      <dgm:t>
        <a:bodyPr/>
        <a:lstStyle/>
        <a:p>
          <a:endParaRPr lang="id-ID"/>
        </a:p>
      </dgm:t>
    </dgm:pt>
    <dgm:pt modelId="{EEDE2A95-8525-403C-99B5-6C466624AB3B}" type="pres">
      <dgm:prSet presAssocID="{A307E6E9-5829-4DDD-A8CF-34D6AA028F0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C68BAC-1854-42BB-9CCF-9F95434A29EE}" type="pres">
      <dgm:prSet presAssocID="{4C21521D-3A3F-4793-8DF8-F9FC5A8363E9}" presName="spaceBetweenRectangles" presStyleCnt="0"/>
      <dgm:spPr/>
      <dgm:t>
        <a:bodyPr/>
        <a:lstStyle/>
        <a:p>
          <a:endParaRPr lang="id-ID"/>
        </a:p>
      </dgm:t>
    </dgm:pt>
    <dgm:pt modelId="{E849E551-5DDA-4123-B927-D63DC35D0387}" type="pres">
      <dgm:prSet presAssocID="{4DB6D4CB-9A97-4974-9B1B-6E9BB492FCFC}" presName="parentLin" presStyleCnt="0"/>
      <dgm:spPr/>
      <dgm:t>
        <a:bodyPr/>
        <a:lstStyle/>
        <a:p>
          <a:endParaRPr lang="id-ID"/>
        </a:p>
      </dgm:t>
    </dgm:pt>
    <dgm:pt modelId="{E7387112-851D-4CC9-9177-C3BF104A7D9C}" type="pres">
      <dgm:prSet presAssocID="{4DB6D4CB-9A97-4974-9B1B-6E9BB492FCFC}" presName="parentLeftMargin" presStyleLbl="node1" presStyleIdx="1" presStyleCnt="4"/>
      <dgm:spPr/>
      <dgm:t>
        <a:bodyPr/>
        <a:lstStyle/>
        <a:p>
          <a:endParaRPr lang="id-ID"/>
        </a:p>
      </dgm:t>
    </dgm:pt>
    <dgm:pt modelId="{5A193E8C-D426-4FCF-862C-A744300C52A2}" type="pres">
      <dgm:prSet presAssocID="{4DB6D4CB-9A97-4974-9B1B-6E9BB492FCF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A3D2E0-1CFC-4015-9DDA-2E3B5E8F0A42}" type="pres">
      <dgm:prSet presAssocID="{4DB6D4CB-9A97-4974-9B1B-6E9BB492FCFC}" presName="negativeSpace" presStyleCnt="0"/>
      <dgm:spPr/>
      <dgm:t>
        <a:bodyPr/>
        <a:lstStyle/>
        <a:p>
          <a:endParaRPr lang="id-ID"/>
        </a:p>
      </dgm:t>
    </dgm:pt>
    <dgm:pt modelId="{4F92FF48-2269-4B75-9386-E87E102EA5AC}" type="pres">
      <dgm:prSet presAssocID="{4DB6D4CB-9A97-4974-9B1B-6E9BB492FCF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4F252B-4A02-41C8-A12C-6D099A99C8B7}" type="pres">
      <dgm:prSet presAssocID="{4FA0F820-29D3-48BA-A4F1-1C16126344D7}" presName="spaceBetweenRectangles" presStyleCnt="0"/>
      <dgm:spPr/>
      <dgm:t>
        <a:bodyPr/>
        <a:lstStyle/>
        <a:p>
          <a:endParaRPr lang="id-ID"/>
        </a:p>
      </dgm:t>
    </dgm:pt>
    <dgm:pt modelId="{740CCD08-C6B6-4E2C-AEE2-A1EE775B67EF}" type="pres">
      <dgm:prSet presAssocID="{60F7C8F1-D141-40AE-8490-04FB4A651706}" presName="parentLin" presStyleCnt="0"/>
      <dgm:spPr/>
      <dgm:t>
        <a:bodyPr/>
        <a:lstStyle/>
        <a:p>
          <a:endParaRPr lang="id-ID"/>
        </a:p>
      </dgm:t>
    </dgm:pt>
    <dgm:pt modelId="{A6476D4C-16D0-4983-8030-25CD64CC312D}" type="pres">
      <dgm:prSet presAssocID="{60F7C8F1-D141-40AE-8490-04FB4A651706}" presName="parentLeftMargin" presStyleLbl="node1" presStyleIdx="2" presStyleCnt="4"/>
      <dgm:spPr/>
      <dgm:t>
        <a:bodyPr/>
        <a:lstStyle/>
        <a:p>
          <a:endParaRPr lang="id-ID"/>
        </a:p>
      </dgm:t>
    </dgm:pt>
    <dgm:pt modelId="{CF8D0220-90F7-4AE6-B448-4F4A9829C1E3}" type="pres">
      <dgm:prSet presAssocID="{60F7C8F1-D141-40AE-8490-04FB4A65170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878E4C-1CB6-4DA5-8BDC-03CC701E48C3}" type="pres">
      <dgm:prSet presAssocID="{60F7C8F1-D141-40AE-8490-04FB4A651706}" presName="negativeSpace" presStyleCnt="0"/>
      <dgm:spPr/>
      <dgm:t>
        <a:bodyPr/>
        <a:lstStyle/>
        <a:p>
          <a:endParaRPr lang="id-ID"/>
        </a:p>
      </dgm:t>
    </dgm:pt>
    <dgm:pt modelId="{70B1DCCF-4B1B-4AAA-BF5F-57245F4E963F}" type="pres">
      <dgm:prSet presAssocID="{60F7C8F1-D141-40AE-8490-04FB4A65170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FDDD014-39E5-4A21-8560-8DF5F5FF69B4}" type="presOf" srcId="{A307E6E9-5829-4DDD-A8CF-34D6AA028F07}" destId="{EDA73385-4117-45FC-A944-B17FAB9091C8}" srcOrd="0" destOrd="0" presId="urn:microsoft.com/office/officeart/2005/8/layout/list1"/>
    <dgm:cxn modelId="{ED8E33F4-71A4-4748-87FC-B78A8691B094}" srcId="{D1DAD3F7-5583-4CE3-9BA8-2C96D81B6317}" destId="{C3100852-1979-4756-A100-DD9E4A361028}" srcOrd="0" destOrd="0" parTransId="{A6805FE1-8D72-42B6-9FA0-3CB8449AE248}" sibTransId="{AC0CE35D-21B6-4848-9A5B-8D50EB2D44E4}"/>
    <dgm:cxn modelId="{C31DA131-0374-495E-BF73-F88BBC93E02C}" srcId="{D1DAD3F7-5583-4CE3-9BA8-2C96D81B6317}" destId="{4DB6D4CB-9A97-4974-9B1B-6E9BB492FCFC}" srcOrd="2" destOrd="0" parTransId="{0B30CE84-766E-4A23-A4B0-EB3F42DB9183}" sibTransId="{4FA0F820-29D3-48BA-A4F1-1C16126344D7}"/>
    <dgm:cxn modelId="{A4BCBBFD-81BF-49E2-AFC6-A3C471E5657F}" type="presOf" srcId="{A307E6E9-5829-4DDD-A8CF-34D6AA028F07}" destId="{4CB48450-BE5E-4A3C-8541-D62898EFD1CD}" srcOrd="1" destOrd="0" presId="urn:microsoft.com/office/officeart/2005/8/layout/list1"/>
    <dgm:cxn modelId="{CBCEE1C7-3161-4754-B065-253DD3DD0469}" type="presOf" srcId="{4DB6D4CB-9A97-4974-9B1B-6E9BB492FCFC}" destId="{E7387112-851D-4CC9-9177-C3BF104A7D9C}" srcOrd="0" destOrd="0" presId="urn:microsoft.com/office/officeart/2005/8/layout/list1"/>
    <dgm:cxn modelId="{7E5CDFE0-963D-4630-9886-3CC2D60121B5}" type="presOf" srcId="{D1DAD3F7-5583-4CE3-9BA8-2C96D81B6317}" destId="{E6A1C90A-9953-4A3D-8B5B-E49C50521E1B}" srcOrd="0" destOrd="0" presId="urn:microsoft.com/office/officeart/2005/8/layout/list1"/>
    <dgm:cxn modelId="{533AE027-3763-44FE-A78A-3EFFDB1CFD01}" type="presOf" srcId="{C3100852-1979-4756-A100-DD9E4A361028}" destId="{67A45A92-947D-46CF-BC08-13A98599EFE5}" srcOrd="1" destOrd="0" presId="urn:microsoft.com/office/officeart/2005/8/layout/list1"/>
    <dgm:cxn modelId="{F2FFC5A4-7836-4962-8938-0DACF66E9696}" srcId="{D1DAD3F7-5583-4CE3-9BA8-2C96D81B6317}" destId="{A307E6E9-5829-4DDD-A8CF-34D6AA028F07}" srcOrd="1" destOrd="0" parTransId="{05A88903-FBF4-4FAE-AA89-7C352710CE71}" sibTransId="{4C21521D-3A3F-4793-8DF8-F9FC5A8363E9}"/>
    <dgm:cxn modelId="{77874314-5ABB-483E-940D-4895FFE1ED4C}" type="presOf" srcId="{60F7C8F1-D141-40AE-8490-04FB4A651706}" destId="{A6476D4C-16D0-4983-8030-25CD64CC312D}" srcOrd="0" destOrd="0" presId="urn:microsoft.com/office/officeart/2005/8/layout/list1"/>
    <dgm:cxn modelId="{360487C6-2FA0-49EB-BAEC-8A56984086A9}" type="presOf" srcId="{C3100852-1979-4756-A100-DD9E4A361028}" destId="{E8646899-DA83-46C7-A55F-19977505B299}" srcOrd="0" destOrd="0" presId="urn:microsoft.com/office/officeart/2005/8/layout/list1"/>
    <dgm:cxn modelId="{1AC28405-86F9-4EF5-A149-D737161172F2}" type="presOf" srcId="{60F7C8F1-D141-40AE-8490-04FB4A651706}" destId="{CF8D0220-90F7-4AE6-B448-4F4A9829C1E3}" srcOrd="1" destOrd="0" presId="urn:microsoft.com/office/officeart/2005/8/layout/list1"/>
    <dgm:cxn modelId="{7E6D81DE-458E-4B68-9893-6A96DD1BE63A}" type="presOf" srcId="{4DB6D4CB-9A97-4974-9B1B-6E9BB492FCFC}" destId="{5A193E8C-D426-4FCF-862C-A744300C52A2}" srcOrd="1" destOrd="0" presId="urn:microsoft.com/office/officeart/2005/8/layout/list1"/>
    <dgm:cxn modelId="{1028AB65-1C27-40AB-A761-19DE391A5A49}" srcId="{D1DAD3F7-5583-4CE3-9BA8-2C96D81B6317}" destId="{60F7C8F1-D141-40AE-8490-04FB4A651706}" srcOrd="3" destOrd="0" parTransId="{77A3ACF6-D687-404A-9B4D-5EE0D72FB620}" sibTransId="{23322787-DAA7-413A-9B87-B1BE9B79806B}"/>
    <dgm:cxn modelId="{1C7A39CD-CF88-4068-A6F7-74AF592092DF}" type="presParOf" srcId="{E6A1C90A-9953-4A3D-8B5B-E49C50521E1B}" destId="{E57B2F7E-8775-4E5B-9F1C-1203B90517FD}" srcOrd="0" destOrd="0" presId="urn:microsoft.com/office/officeart/2005/8/layout/list1"/>
    <dgm:cxn modelId="{05B825B0-E583-48AE-BEC6-2285D2998213}" type="presParOf" srcId="{E57B2F7E-8775-4E5B-9F1C-1203B90517FD}" destId="{E8646899-DA83-46C7-A55F-19977505B299}" srcOrd="0" destOrd="0" presId="urn:microsoft.com/office/officeart/2005/8/layout/list1"/>
    <dgm:cxn modelId="{0E6CF52C-6DAD-4A5D-A240-00F811FA3E48}" type="presParOf" srcId="{E57B2F7E-8775-4E5B-9F1C-1203B90517FD}" destId="{67A45A92-947D-46CF-BC08-13A98599EFE5}" srcOrd="1" destOrd="0" presId="urn:microsoft.com/office/officeart/2005/8/layout/list1"/>
    <dgm:cxn modelId="{CC7DC239-1EF4-494B-968A-5D619578224D}" type="presParOf" srcId="{E6A1C90A-9953-4A3D-8B5B-E49C50521E1B}" destId="{BB0FEE6E-BAB7-4F8F-BD8A-D8FD2B823082}" srcOrd="1" destOrd="0" presId="urn:microsoft.com/office/officeart/2005/8/layout/list1"/>
    <dgm:cxn modelId="{A15177A0-B87E-40D6-9C88-C19118C1E38E}" type="presParOf" srcId="{E6A1C90A-9953-4A3D-8B5B-E49C50521E1B}" destId="{A5ADF4E8-4E88-4F60-A6D6-01A2C121C72E}" srcOrd="2" destOrd="0" presId="urn:microsoft.com/office/officeart/2005/8/layout/list1"/>
    <dgm:cxn modelId="{1748CA0F-B6B2-4F03-AA8C-09C50FA77DDE}" type="presParOf" srcId="{E6A1C90A-9953-4A3D-8B5B-E49C50521E1B}" destId="{E61239EB-4944-41EB-8043-F23CC46D4AE7}" srcOrd="3" destOrd="0" presId="urn:microsoft.com/office/officeart/2005/8/layout/list1"/>
    <dgm:cxn modelId="{6A6389A3-501C-49E7-967E-B73BE88D5F07}" type="presParOf" srcId="{E6A1C90A-9953-4A3D-8B5B-E49C50521E1B}" destId="{39C7F15F-1CAF-449C-9A2E-98FE37A4A1AD}" srcOrd="4" destOrd="0" presId="urn:microsoft.com/office/officeart/2005/8/layout/list1"/>
    <dgm:cxn modelId="{5AB4BB45-0973-466F-9A0E-FE9735CD1A60}" type="presParOf" srcId="{39C7F15F-1CAF-449C-9A2E-98FE37A4A1AD}" destId="{EDA73385-4117-45FC-A944-B17FAB9091C8}" srcOrd="0" destOrd="0" presId="urn:microsoft.com/office/officeart/2005/8/layout/list1"/>
    <dgm:cxn modelId="{BC2B7C77-5092-4BB7-9950-54B9FADAF67D}" type="presParOf" srcId="{39C7F15F-1CAF-449C-9A2E-98FE37A4A1AD}" destId="{4CB48450-BE5E-4A3C-8541-D62898EFD1CD}" srcOrd="1" destOrd="0" presId="urn:microsoft.com/office/officeart/2005/8/layout/list1"/>
    <dgm:cxn modelId="{73BBFD24-8B97-4B39-9BDA-B550AC70528D}" type="presParOf" srcId="{E6A1C90A-9953-4A3D-8B5B-E49C50521E1B}" destId="{E6E2AD95-EDDE-41AF-ACAE-F1D8D74A7E9F}" srcOrd="5" destOrd="0" presId="urn:microsoft.com/office/officeart/2005/8/layout/list1"/>
    <dgm:cxn modelId="{D1113979-C2E2-4604-817E-0283DE99A503}" type="presParOf" srcId="{E6A1C90A-9953-4A3D-8B5B-E49C50521E1B}" destId="{EEDE2A95-8525-403C-99B5-6C466624AB3B}" srcOrd="6" destOrd="0" presId="urn:microsoft.com/office/officeart/2005/8/layout/list1"/>
    <dgm:cxn modelId="{1E3DE6B9-FC2E-4452-9C10-4824503446F6}" type="presParOf" srcId="{E6A1C90A-9953-4A3D-8B5B-E49C50521E1B}" destId="{45C68BAC-1854-42BB-9CCF-9F95434A29EE}" srcOrd="7" destOrd="0" presId="urn:microsoft.com/office/officeart/2005/8/layout/list1"/>
    <dgm:cxn modelId="{15BCEB41-DD42-43CB-AFD7-CBA4843C9159}" type="presParOf" srcId="{E6A1C90A-9953-4A3D-8B5B-E49C50521E1B}" destId="{E849E551-5DDA-4123-B927-D63DC35D0387}" srcOrd="8" destOrd="0" presId="urn:microsoft.com/office/officeart/2005/8/layout/list1"/>
    <dgm:cxn modelId="{58AC65BA-FE97-4B42-9817-2E43EEBBFEE4}" type="presParOf" srcId="{E849E551-5DDA-4123-B927-D63DC35D0387}" destId="{E7387112-851D-4CC9-9177-C3BF104A7D9C}" srcOrd="0" destOrd="0" presId="urn:microsoft.com/office/officeart/2005/8/layout/list1"/>
    <dgm:cxn modelId="{69FC84EC-26F7-41F3-9223-25589A439A2F}" type="presParOf" srcId="{E849E551-5DDA-4123-B927-D63DC35D0387}" destId="{5A193E8C-D426-4FCF-862C-A744300C52A2}" srcOrd="1" destOrd="0" presId="urn:microsoft.com/office/officeart/2005/8/layout/list1"/>
    <dgm:cxn modelId="{4D07897C-1D2D-44D2-86C4-8A6FD2DDC89C}" type="presParOf" srcId="{E6A1C90A-9953-4A3D-8B5B-E49C50521E1B}" destId="{88A3D2E0-1CFC-4015-9DDA-2E3B5E8F0A42}" srcOrd="9" destOrd="0" presId="urn:microsoft.com/office/officeart/2005/8/layout/list1"/>
    <dgm:cxn modelId="{16BC9709-EF20-45D8-846E-BD2B6F885400}" type="presParOf" srcId="{E6A1C90A-9953-4A3D-8B5B-E49C50521E1B}" destId="{4F92FF48-2269-4B75-9386-E87E102EA5AC}" srcOrd="10" destOrd="0" presId="urn:microsoft.com/office/officeart/2005/8/layout/list1"/>
    <dgm:cxn modelId="{60B8F1AC-0038-46BB-B470-3084BD1FBF0C}" type="presParOf" srcId="{E6A1C90A-9953-4A3D-8B5B-E49C50521E1B}" destId="{614F252B-4A02-41C8-A12C-6D099A99C8B7}" srcOrd="11" destOrd="0" presId="urn:microsoft.com/office/officeart/2005/8/layout/list1"/>
    <dgm:cxn modelId="{E095C28F-8CBE-448A-B137-25984A8968B3}" type="presParOf" srcId="{E6A1C90A-9953-4A3D-8B5B-E49C50521E1B}" destId="{740CCD08-C6B6-4E2C-AEE2-A1EE775B67EF}" srcOrd="12" destOrd="0" presId="urn:microsoft.com/office/officeart/2005/8/layout/list1"/>
    <dgm:cxn modelId="{0AD0C7D5-9AD1-4565-B5B9-19E9B800DF61}" type="presParOf" srcId="{740CCD08-C6B6-4E2C-AEE2-A1EE775B67EF}" destId="{A6476D4C-16D0-4983-8030-25CD64CC312D}" srcOrd="0" destOrd="0" presId="urn:microsoft.com/office/officeart/2005/8/layout/list1"/>
    <dgm:cxn modelId="{6C9AB396-1FDC-4C9B-A065-8F7A440BE0FD}" type="presParOf" srcId="{740CCD08-C6B6-4E2C-AEE2-A1EE775B67EF}" destId="{CF8D0220-90F7-4AE6-B448-4F4A9829C1E3}" srcOrd="1" destOrd="0" presId="urn:microsoft.com/office/officeart/2005/8/layout/list1"/>
    <dgm:cxn modelId="{048DA099-2C29-4092-9EB1-D10BC7F275E2}" type="presParOf" srcId="{E6A1C90A-9953-4A3D-8B5B-E49C50521E1B}" destId="{88878E4C-1CB6-4DA5-8BDC-03CC701E48C3}" srcOrd="13" destOrd="0" presId="urn:microsoft.com/office/officeart/2005/8/layout/list1"/>
    <dgm:cxn modelId="{CC9D6002-DA93-4564-AF6A-FFEFF6B2E37B}" type="presParOf" srcId="{E6A1C90A-9953-4A3D-8B5B-E49C50521E1B}" destId="{70B1DCCF-4B1B-4AAA-BF5F-57245F4E963F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77760-3E9D-4289-908E-77B1BB4599E2}" type="doc">
      <dgm:prSet loTypeId="urn:microsoft.com/office/officeart/2005/8/layout/h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id-ID"/>
        </a:p>
      </dgm:t>
    </dgm:pt>
    <dgm:pt modelId="{B3E4EAE5-7495-4193-B6D6-DF50ED2EFB98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</a:rPr>
            <a:t>Bahan antar sel berbentuk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C0AA8FE-43E5-491A-93CA-DF3E274B070F}" type="parTrans" cxnId="{3D6C591B-7FDF-473A-8221-B23B972DAF07}">
      <dgm:prSet/>
      <dgm:spPr/>
      <dgm:t>
        <a:bodyPr/>
        <a:lstStyle/>
        <a:p>
          <a:endParaRPr lang="id-ID"/>
        </a:p>
      </dgm:t>
    </dgm:pt>
    <dgm:pt modelId="{233C455D-96D3-4905-9D6D-04D88E9EB020}" type="sibTrans" cxnId="{3D6C591B-7FDF-473A-8221-B23B972DAF07}">
      <dgm:prSet/>
      <dgm:spPr/>
      <dgm:t>
        <a:bodyPr/>
        <a:lstStyle/>
        <a:p>
          <a:endParaRPr lang="id-ID"/>
        </a:p>
      </dgm:t>
    </dgm:pt>
    <dgm:pt modelId="{F4F24538-D5F0-4E12-9BBD-D9E4EA8D1B5B}">
      <dgm:prSet phldrT="[Text]"/>
      <dgm:spPr/>
      <dgm:t>
        <a:bodyPr/>
        <a:lstStyle/>
        <a:p>
          <a:r>
            <a:rPr lang="id-ID" dirty="0" smtClean="0">
              <a:solidFill>
                <a:schemeClr val="accent2">
                  <a:lumMod val="50000"/>
                </a:schemeClr>
              </a:solidFill>
            </a:rPr>
            <a:t>Sabut kolagen</a:t>
          </a:r>
          <a:endParaRPr lang="id-ID" dirty="0">
            <a:solidFill>
              <a:schemeClr val="accent2">
                <a:lumMod val="50000"/>
              </a:schemeClr>
            </a:solidFill>
          </a:endParaRPr>
        </a:p>
      </dgm:t>
    </dgm:pt>
    <dgm:pt modelId="{F4409752-6EA9-4661-B4EE-4687A17F976F}" type="parTrans" cxnId="{F941078A-9785-4CF4-859D-042DB49EDD8C}">
      <dgm:prSet/>
      <dgm:spPr/>
      <dgm:t>
        <a:bodyPr/>
        <a:lstStyle/>
        <a:p>
          <a:endParaRPr lang="id-ID"/>
        </a:p>
      </dgm:t>
    </dgm:pt>
    <dgm:pt modelId="{BA2BBC1C-19EA-4B2F-997C-5FA97068B55E}" type="sibTrans" cxnId="{F941078A-9785-4CF4-859D-042DB49EDD8C}">
      <dgm:prSet/>
      <dgm:spPr/>
      <dgm:t>
        <a:bodyPr/>
        <a:lstStyle/>
        <a:p>
          <a:endParaRPr lang="id-ID"/>
        </a:p>
      </dgm:t>
    </dgm:pt>
    <dgm:pt modelId="{CA953DDF-B86D-4C2E-B02A-7A8732E07A58}">
      <dgm:prSet phldrT="[Text]"/>
      <dgm:spPr/>
      <dgm:t>
        <a:bodyPr/>
        <a:lstStyle/>
        <a:p>
          <a:r>
            <a:rPr lang="id-ID" dirty="0" smtClean="0">
              <a:solidFill>
                <a:schemeClr val="accent2">
                  <a:lumMod val="50000"/>
                </a:schemeClr>
              </a:solidFill>
            </a:rPr>
            <a:t>Sabut elastis</a:t>
          </a:r>
          <a:endParaRPr lang="id-ID" dirty="0">
            <a:solidFill>
              <a:schemeClr val="accent2">
                <a:lumMod val="50000"/>
              </a:schemeClr>
            </a:solidFill>
          </a:endParaRPr>
        </a:p>
      </dgm:t>
    </dgm:pt>
    <dgm:pt modelId="{836A2DDB-8954-4320-8478-7B63B5310202}" type="parTrans" cxnId="{7E260F96-68F4-4BD8-BB66-1DC1B82630A0}">
      <dgm:prSet/>
      <dgm:spPr/>
      <dgm:t>
        <a:bodyPr/>
        <a:lstStyle/>
        <a:p>
          <a:endParaRPr lang="id-ID"/>
        </a:p>
      </dgm:t>
    </dgm:pt>
    <dgm:pt modelId="{6DACB8C9-2B51-4EB7-8B14-FBFCE7B87DEF}" type="sibTrans" cxnId="{7E260F96-68F4-4BD8-BB66-1DC1B82630A0}">
      <dgm:prSet/>
      <dgm:spPr/>
      <dgm:t>
        <a:bodyPr/>
        <a:lstStyle/>
        <a:p>
          <a:endParaRPr lang="id-ID"/>
        </a:p>
      </dgm:t>
    </dgm:pt>
    <dgm:pt modelId="{276A388C-8C50-4DB7-AAE6-3080FE1C8FF9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</a:rPr>
            <a:t>Bahan antar sel amorf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27284A7-A0A9-4AAE-A8B4-A38901B3883D}" type="parTrans" cxnId="{E749ED17-DDA4-4EF8-B1A5-43D721958144}">
      <dgm:prSet/>
      <dgm:spPr/>
      <dgm:t>
        <a:bodyPr/>
        <a:lstStyle/>
        <a:p>
          <a:endParaRPr lang="id-ID"/>
        </a:p>
      </dgm:t>
    </dgm:pt>
    <dgm:pt modelId="{6499A226-4344-48C3-8409-69D9058E0457}" type="sibTrans" cxnId="{E749ED17-DDA4-4EF8-B1A5-43D721958144}">
      <dgm:prSet/>
      <dgm:spPr/>
      <dgm:t>
        <a:bodyPr/>
        <a:lstStyle/>
        <a:p>
          <a:endParaRPr lang="id-ID"/>
        </a:p>
      </dgm:t>
    </dgm:pt>
    <dgm:pt modelId="{615DAC5E-20C3-4319-9D11-3BE4B7101857}">
      <dgm:prSet phldrT="[Text]"/>
      <dgm:spPr/>
      <dgm:t>
        <a:bodyPr/>
        <a:lstStyle/>
        <a:p>
          <a:r>
            <a:rPr lang="id-ID" dirty="0" smtClean="0">
              <a:solidFill>
                <a:schemeClr val="accent2">
                  <a:lumMod val="50000"/>
                </a:schemeClr>
              </a:solidFill>
            </a:rPr>
            <a:t>Konsistensi cair-padat</a:t>
          </a:r>
          <a:endParaRPr lang="id-ID" dirty="0">
            <a:solidFill>
              <a:schemeClr val="accent2">
                <a:lumMod val="50000"/>
              </a:schemeClr>
            </a:solidFill>
          </a:endParaRPr>
        </a:p>
      </dgm:t>
    </dgm:pt>
    <dgm:pt modelId="{CA03B7D4-C765-4EB9-B861-5D8F0B80D93E}" type="parTrans" cxnId="{5B0196B8-714C-4DBC-8383-604AED4E178C}">
      <dgm:prSet/>
      <dgm:spPr/>
      <dgm:t>
        <a:bodyPr/>
        <a:lstStyle/>
        <a:p>
          <a:endParaRPr lang="id-ID"/>
        </a:p>
      </dgm:t>
    </dgm:pt>
    <dgm:pt modelId="{9575695A-77E5-43C3-BF9F-1BF017B0A98C}" type="sibTrans" cxnId="{5B0196B8-714C-4DBC-8383-604AED4E178C}">
      <dgm:prSet/>
      <dgm:spPr/>
      <dgm:t>
        <a:bodyPr/>
        <a:lstStyle/>
        <a:p>
          <a:endParaRPr lang="id-ID"/>
        </a:p>
      </dgm:t>
    </dgm:pt>
    <dgm:pt modelId="{7E64EBA7-A507-44E0-8D42-3EB1DFDE449A}">
      <dgm:prSet phldrT="[Text]"/>
      <dgm:spPr/>
      <dgm:t>
        <a:bodyPr/>
        <a:lstStyle/>
        <a:p>
          <a:r>
            <a:rPr lang="id-ID" dirty="0" smtClean="0">
              <a:solidFill>
                <a:schemeClr val="accent2">
                  <a:lumMod val="50000"/>
                </a:schemeClr>
              </a:solidFill>
            </a:rPr>
            <a:t>Sabut retikuler</a:t>
          </a:r>
          <a:endParaRPr lang="id-ID" dirty="0">
            <a:solidFill>
              <a:schemeClr val="accent2">
                <a:lumMod val="50000"/>
              </a:schemeClr>
            </a:solidFill>
          </a:endParaRPr>
        </a:p>
      </dgm:t>
    </dgm:pt>
    <dgm:pt modelId="{A1C94BA8-5DCB-4C00-859A-C0663F44E6D0}" type="parTrans" cxnId="{EDBEED56-F7DF-46C6-98B0-215F5C563025}">
      <dgm:prSet/>
      <dgm:spPr/>
      <dgm:t>
        <a:bodyPr/>
        <a:lstStyle/>
        <a:p>
          <a:endParaRPr lang="id-ID"/>
        </a:p>
      </dgm:t>
    </dgm:pt>
    <dgm:pt modelId="{D60893F9-EA9B-4126-81F0-AFDAEA32393A}" type="sibTrans" cxnId="{EDBEED56-F7DF-46C6-98B0-215F5C563025}">
      <dgm:prSet/>
      <dgm:spPr/>
      <dgm:t>
        <a:bodyPr/>
        <a:lstStyle/>
        <a:p>
          <a:endParaRPr lang="id-ID"/>
        </a:p>
      </dgm:t>
    </dgm:pt>
    <dgm:pt modelId="{7E7E0096-D94B-4716-8AF5-2439CF7970C3}" type="pres">
      <dgm:prSet presAssocID="{54677760-3E9D-4289-908E-77B1BB4599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4D6254B-7094-43B4-9A5C-C2BE18B86B4A}" type="pres">
      <dgm:prSet presAssocID="{B3E4EAE5-7495-4193-B6D6-DF50ED2EFB98}" presName="composite" presStyleCnt="0"/>
      <dgm:spPr/>
    </dgm:pt>
    <dgm:pt modelId="{F2FC99DA-D165-40A4-96AB-4487EC5D12DB}" type="pres">
      <dgm:prSet presAssocID="{B3E4EAE5-7495-4193-B6D6-DF50ED2EFB98}" presName="parTx" presStyleLbl="alignNode1" presStyleIdx="0" presStyleCnt="2" custLinFactNeighborX="-1" custLinFactNeighborY="-26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858DA5-10D6-4FC9-91E9-5B3EAE455873}" type="pres">
      <dgm:prSet presAssocID="{B3E4EAE5-7495-4193-B6D6-DF50ED2EFB9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B5B9C3-569A-45EA-B801-AB9756924C56}" type="pres">
      <dgm:prSet presAssocID="{233C455D-96D3-4905-9D6D-04D88E9EB020}" presName="space" presStyleCnt="0"/>
      <dgm:spPr/>
    </dgm:pt>
    <dgm:pt modelId="{E6D31494-FFEB-4F58-9F86-677295EBA30F}" type="pres">
      <dgm:prSet presAssocID="{276A388C-8C50-4DB7-AAE6-3080FE1C8FF9}" presName="composite" presStyleCnt="0"/>
      <dgm:spPr/>
    </dgm:pt>
    <dgm:pt modelId="{53EE298D-0B76-4874-AE85-BE3C8B0809CE}" type="pres">
      <dgm:prSet presAssocID="{276A388C-8C50-4DB7-AAE6-3080FE1C8FF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13444B0-54F3-4EF6-9456-85A5AD8BD3B4}" type="pres">
      <dgm:prSet presAssocID="{276A388C-8C50-4DB7-AAE6-3080FE1C8FF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4744F38-0798-4452-8065-26D768FAF0D4}" type="presOf" srcId="{54677760-3E9D-4289-908E-77B1BB4599E2}" destId="{7E7E0096-D94B-4716-8AF5-2439CF7970C3}" srcOrd="0" destOrd="0" presId="urn:microsoft.com/office/officeart/2005/8/layout/hList1"/>
    <dgm:cxn modelId="{B37A3509-5CE6-4FA6-B885-9AD40A86EE61}" type="presOf" srcId="{F4F24538-D5F0-4E12-9BBD-D9E4EA8D1B5B}" destId="{6D858DA5-10D6-4FC9-91E9-5B3EAE455873}" srcOrd="0" destOrd="0" presId="urn:microsoft.com/office/officeart/2005/8/layout/hList1"/>
    <dgm:cxn modelId="{CA0E7F17-F692-415C-AF29-D99E857B7D34}" type="presOf" srcId="{7E64EBA7-A507-44E0-8D42-3EB1DFDE449A}" destId="{6D858DA5-10D6-4FC9-91E9-5B3EAE455873}" srcOrd="0" destOrd="2" presId="urn:microsoft.com/office/officeart/2005/8/layout/hList1"/>
    <dgm:cxn modelId="{EDBEED56-F7DF-46C6-98B0-215F5C563025}" srcId="{B3E4EAE5-7495-4193-B6D6-DF50ED2EFB98}" destId="{7E64EBA7-A507-44E0-8D42-3EB1DFDE449A}" srcOrd="2" destOrd="0" parTransId="{A1C94BA8-5DCB-4C00-859A-C0663F44E6D0}" sibTransId="{D60893F9-EA9B-4126-81F0-AFDAEA32393A}"/>
    <dgm:cxn modelId="{7E260F96-68F4-4BD8-BB66-1DC1B82630A0}" srcId="{B3E4EAE5-7495-4193-B6D6-DF50ED2EFB98}" destId="{CA953DDF-B86D-4C2E-B02A-7A8732E07A58}" srcOrd="1" destOrd="0" parTransId="{836A2DDB-8954-4320-8478-7B63B5310202}" sibTransId="{6DACB8C9-2B51-4EB7-8B14-FBFCE7B87DEF}"/>
    <dgm:cxn modelId="{C727A573-CB75-45AD-8AB2-0C73822A8BCF}" type="presOf" srcId="{615DAC5E-20C3-4319-9D11-3BE4B7101857}" destId="{513444B0-54F3-4EF6-9456-85A5AD8BD3B4}" srcOrd="0" destOrd="0" presId="urn:microsoft.com/office/officeart/2005/8/layout/hList1"/>
    <dgm:cxn modelId="{B6520309-9823-43EC-9167-2857D1796480}" type="presOf" srcId="{B3E4EAE5-7495-4193-B6D6-DF50ED2EFB98}" destId="{F2FC99DA-D165-40A4-96AB-4487EC5D12DB}" srcOrd="0" destOrd="0" presId="urn:microsoft.com/office/officeart/2005/8/layout/hList1"/>
    <dgm:cxn modelId="{3D6C591B-7FDF-473A-8221-B23B972DAF07}" srcId="{54677760-3E9D-4289-908E-77B1BB4599E2}" destId="{B3E4EAE5-7495-4193-B6D6-DF50ED2EFB98}" srcOrd="0" destOrd="0" parTransId="{0C0AA8FE-43E5-491A-93CA-DF3E274B070F}" sibTransId="{233C455D-96D3-4905-9D6D-04D88E9EB020}"/>
    <dgm:cxn modelId="{E749ED17-DDA4-4EF8-B1A5-43D721958144}" srcId="{54677760-3E9D-4289-908E-77B1BB4599E2}" destId="{276A388C-8C50-4DB7-AAE6-3080FE1C8FF9}" srcOrd="1" destOrd="0" parTransId="{627284A7-A0A9-4AAE-A8B4-A38901B3883D}" sibTransId="{6499A226-4344-48C3-8409-69D9058E0457}"/>
    <dgm:cxn modelId="{F941078A-9785-4CF4-859D-042DB49EDD8C}" srcId="{B3E4EAE5-7495-4193-B6D6-DF50ED2EFB98}" destId="{F4F24538-D5F0-4E12-9BBD-D9E4EA8D1B5B}" srcOrd="0" destOrd="0" parTransId="{F4409752-6EA9-4661-B4EE-4687A17F976F}" sibTransId="{BA2BBC1C-19EA-4B2F-997C-5FA97068B55E}"/>
    <dgm:cxn modelId="{5B0196B8-714C-4DBC-8383-604AED4E178C}" srcId="{276A388C-8C50-4DB7-AAE6-3080FE1C8FF9}" destId="{615DAC5E-20C3-4319-9D11-3BE4B7101857}" srcOrd="0" destOrd="0" parTransId="{CA03B7D4-C765-4EB9-B861-5D8F0B80D93E}" sibTransId="{9575695A-77E5-43C3-BF9F-1BF017B0A98C}"/>
    <dgm:cxn modelId="{A03438D9-EE00-414C-A4FB-9F86CFECCD43}" type="presOf" srcId="{CA953DDF-B86D-4C2E-B02A-7A8732E07A58}" destId="{6D858DA5-10D6-4FC9-91E9-5B3EAE455873}" srcOrd="0" destOrd="1" presId="urn:microsoft.com/office/officeart/2005/8/layout/hList1"/>
    <dgm:cxn modelId="{F1BE9DA6-C611-4059-BCE2-9803ED3FBC74}" type="presOf" srcId="{276A388C-8C50-4DB7-AAE6-3080FE1C8FF9}" destId="{53EE298D-0B76-4874-AE85-BE3C8B0809CE}" srcOrd="0" destOrd="0" presId="urn:microsoft.com/office/officeart/2005/8/layout/hList1"/>
    <dgm:cxn modelId="{FB3E7F5C-384C-4C48-A207-DCEDEE050C45}" type="presParOf" srcId="{7E7E0096-D94B-4716-8AF5-2439CF7970C3}" destId="{44D6254B-7094-43B4-9A5C-C2BE18B86B4A}" srcOrd="0" destOrd="0" presId="urn:microsoft.com/office/officeart/2005/8/layout/hList1"/>
    <dgm:cxn modelId="{3A8010C6-95AD-41A0-B66C-575695BEFB49}" type="presParOf" srcId="{44D6254B-7094-43B4-9A5C-C2BE18B86B4A}" destId="{F2FC99DA-D165-40A4-96AB-4487EC5D12DB}" srcOrd="0" destOrd="0" presId="urn:microsoft.com/office/officeart/2005/8/layout/hList1"/>
    <dgm:cxn modelId="{F6EF8BD1-3690-4F08-B600-C40F247829F4}" type="presParOf" srcId="{44D6254B-7094-43B4-9A5C-C2BE18B86B4A}" destId="{6D858DA5-10D6-4FC9-91E9-5B3EAE455873}" srcOrd="1" destOrd="0" presId="urn:microsoft.com/office/officeart/2005/8/layout/hList1"/>
    <dgm:cxn modelId="{D63CD0B7-854D-4F92-A70A-C0D191E0A803}" type="presParOf" srcId="{7E7E0096-D94B-4716-8AF5-2439CF7970C3}" destId="{ACB5B9C3-569A-45EA-B801-AB9756924C56}" srcOrd="1" destOrd="0" presId="urn:microsoft.com/office/officeart/2005/8/layout/hList1"/>
    <dgm:cxn modelId="{190101D3-4CB5-45B6-A5EF-4F510B1D0056}" type="presParOf" srcId="{7E7E0096-D94B-4716-8AF5-2439CF7970C3}" destId="{E6D31494-FFEB-4F58-9F86-677295EBA30F}" srcOrd="2" destOrd="0" presId="urn:microsoft.com/office/officeart/2005/8/layout/hList1"/>
    <dgm:cxn modelId="{3E7EB859-9AF7-44E4-B47F-BED8EA2B2C4E}" type="presParOf" srcId="{E6D31494-FFEB-4F58-9F86-677295EBA30F}" destId="{53EE298D-0B76-4874-AE85-BE3C8B0809CE}" srcOrd="0" destOrd="0" presId="urn:microsoft.com/office/officeart/2005/8/layout/hList1"/>
    <dgm:cxn modelId="{6887F6F7-81D3-4F5A-A4DA-DC1F96791D9B}" type="presParOf" srcId="{E6D31494-FFEB-4F58-9F86-677295EBA30F}" destId="{513444B0-54F3-4EF6-9456-85A5AD8BD3B4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D66EE1-23D9-4066-8607-2421DB280518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C1EC44E3-048D-4717-B4B3-3D4C30C50B3E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</a:rPr>
            <a:t>Tipe I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6DE8859-7C6D-4EC4-8711-C9B5810F9DA8}" type="parTrans" cxnId="{B16C6FDD-008E-42FF-AA3B-77E1D89D7929}">
      <dgm:prSet/>
      <dgm:spPr/>
      <dgm:t>
        <a:bodyPr/>
        <a:lstStyle/>
        <a:p>
          <a:endParaRPr lang="id-ID"/>
        </a:p>
      </dgm:t>
    </dgm:pt>
    <dgm:pt modelId="{EC5B8923-C44C-496F-894E-EB415219B4DD}" type="sibTrans" cxnId="{B16C6FDD-008E-42FF-AA3B-77E1D89D7929}">
      <dgm:prSet/>
      <dgm:spPr/>
      <dgm:t>
        <a:bodyPr/>
        <a:lstStyle/>
        <a:p>
          <a:endParaRPr lang="id-ID"/>
        </a:p>
      </dgm:t>
    </dgm:pt>
    <dgm:pt modelId="{2353791A-B428-4253-8BB0-9DB664A9F971}">
      <dgm:prSet phldrT="[Text]"/>
      <dgm:spPr/>
      <dgm:t>
        <a:bodyPr/>
        <a:lstStyle/>
        <a:p>
          <a:r>
            <a:rPr lang="id-ID" dirty="0" smtClean="0"/>
            <a:t>Jar.ikat kendor</a:t>
          </a:r>
          <a:endParaRPr lang="id-ID" dirty="0"/>
        </a:p>
      </dgm:t>
    </dgm:pt>
    <dgm:pt modelId="{1DFFB3C3-80D8-4018-A8FB-EB187F960FAB}" type="parTrans" cxnId="{0D7175F3-CF65-445C-8D00-CFADF3BF0E06}">
      <dgm:prSet/>
      <dgm:spPr/>
      <dgm:t>
        <a:bodyPr/>
        <a:lstStyle/>
        <a:p>
          <a:endParaRPr lang="id-ID"/>
        </a:p>
      </dgm:t>
    </dgm:pt>
    <dgm:pt modelId="{A168BF47-ED2D-4BEE-819D-7AAB4B971018}" type="sibTrans" cxnId="{0D7175F3-CF65-445C-8D00-CFADF3BF0E06}">
      <dgm:prSet/>
      <dgm:spPr/>
      <dgm:t>
        <a:bodyPr/>
        <a:lstStyle/>
        <a:p>
          <a:endParaRPr lang="id-ID"/>
        </a:p>
      </dgm:t>
    </dgm:pt>
    <dgm:pt modelId="{0AAEF6C1-CEE1-4757-987B-986ED90B35EC}">
      <dgm:prSet phldrT="[Text]"/>
      <dgm:spPr/>
      <dgm:t>
        <a:bodyPr/>
        <a:lstStyle/>
        <a:p>
          <a:r>
            <a:rPr lang="id-ID" dirty="0" smtClean="0"/>
            <a:t>sclera</a:t>
          </a:r>
          <a:endParaRPr lang="id-ID" dirty="0"/>
        </a:p>
      </dgm:t>
    </dgm:pt>
    <dgm:pt modelId="{AEA68B51-749D-4E6C-820D-87ADB6ED40B5}" type="parTrans" cxnId="{D92770BA-16B5-4454-9931-B26478E86D42}">
      <dgm:prSet/>
      <dgm:spPr/>
      <dgm:t>
        <a:bodyPr/>
        <a:lstStyle/>
        <a:p>
          <a:endParaRPr lang="id-ID"/>
        </a:p>
      </dgm:t>
    </dgm:pt>
    <dgm:pt modelId="{B60F4E2F-2082-4070-85FF-223913AEE4B9}" type="sibTrans" cxnId="{D92770BA-16B5-4454-9931-B26478E86D42}">
      <dgm:prSet/>
      <dgm:spPr/>
      <dgm:t>
        <a:bodyPr/>
        <a:lstStyle/>
        <a:p>
          <a:endParaRPr lang="id-ID"/>
        </a:p>
      </dgm:t>
    </dgm:pt>
    <dgm:pt modelId="{0B0D3EF6-E0B0-43D2-A41E-772260A2B2C2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</a:rPr>
            <a:t>Tipe II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EE76131-2F32-45AA-8C36-231C978E0D5B}" type="parTrans" cxnId="{A1F687D4-4BEC-4B91-8051-CF250A40FF84}">
      <dgm:prSet/>
      <dgm:spPr/>
      <dgm:t>
        <a:bodyPr/>
        <a:lstStyle/>
        <a:p>
          <a:endParaRPr lang="id-ID"/>
        </a:p>
      </dgm:t>
    </dgm:pt>
    <dgm:pt modelId="{AD590F92-2ADB-4F31-8E66-E3F91A08B51F}" type="sibTrans" cxnId="{A1F687D4-4BEC-4B91-8051-CF250A40FF84}">
      <dgm:prSet/>
      <dgm:spPr/>
      <dgm:t>
        <a:bodyPr/>
        <a:lstStyle/>
        <a:p>
          <a:endParaRPr lang="id-ID"/>
        </a:p>
      </dgm:t>
    </dgm:pt>
    <dgm:pt modelId="{A36D3986-3C94-4382-BDD0-2EDA92897A1F}">
      <dgm:prSet phldrT="[Text]"/>
      <dgm:spPr/>
      <dgm:t>
        <a:bodyPr/>
        <a:lstStyle/>
        <a:p>
          <a:r>
            <a:rPr lang="id-ID" dirty="0" smtClean="0"/>
            <a:t>Tlg rawan hyalin</a:t>
          </a:r>
          <a:endParaRPr lang="id-ID" dirty="0"/>
        </a:p>
      </dgm:t>
    </dgm:pt>
    <dgm:pt modelId="{EBEDA318-AA18-43D6-90BA-C4D134931B3E}" type="parTrans" cxnId="{87F7B135-C3CB-49E9-995A-88A9F1890BA0}">
      <dgm:prSet/>
      <dgm:spPr/>
      <dgm:t>
        <a:bodyPr/>
        <a:lstStyle/>
        <a:p>
          <a:endParaRPr lang="id-ID"/>
        </a:p>
      </dgm:t>
    </dgm:pt>
    <dgm:pt modelId="{AB73DAF8-D5A5-4E58-A9A6-5400FA2DB64F}" type="sibTrans" cxnId="{87F7B135-C3CB-49E9-995A-88A9F1890BA0}">
      <dgm:prSet/>
      <dgm:spPr/>
      <dgm:t>
        <a:bodyPr/>
        <a:lstStyle/>
        <a:p>
          <a:endParaRPr lang="id-ID"/>
        </a:p>
      </dgm:t>
    </dgm:pt>
    <dgm:pt modelId="{5557376E-ADB3-429B-8352-FB4385A51ADA}">
      <dgm:prSet phldrT="[Text]"/>
      <dgm:spPr/>
      <dgm:t>
        <a:bodyPr/>
        <a:lstStyle/>
        <a:p>
          <a:r>
            <a:rPr lang="id-ID" dirty="0" smtClean="0"/>
            <a:t>Tlg rawan elastin</a:t>
          </a:r>
          <a:endParaRPr lang="id-ID" dirty="0"/>
        </a:p>
      </dgm:t>
    </dgm:pt>
    <dgm:pt modelId="{A6B88A6F-EB00-4BB5-AE4E-96985E7CB9E6}" type="parTrans" cxnId="{2CDEE646-F7DD-4671-BF35-62DA475CB126}">
      <dgm:prSet/>
      <dgm:spPr/>
      <dgm:t>
        <a:bodyPr/>
        <a:lstStyle/>
        <a:p>
          <a:endParaRPr lang="id-ID"/>
        </a:p>
      </dgm:t>
    </dgm:pt>
    <dgm:pt modelId="{91FD9CDC-1385-43B5-AD87-05730F5B0BD6}" type="sibTrans" cxnId="{2CDEE646-F7DD-4671-BF35-62DA475CB126}">
      <dgm:prSet/>
      <dgm:spPr/>
      <dgm:t>
        <a:bodyPr/>
        <a:lstStyle/>
        <a:p>
          <a:endParaRPr lang="id-ID"/>
        </a:p>
      </dgm:t>
    </dgm:pt>
    <dgm:pt modelId="{DF9CF56C-9D82-4EE7-BD5C-1C912C206F05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</a:rPr>
            <a:t>Tipe III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314811A-0FF0-43CD-9FC9-BA278348F49D}" type="parTrans" cxnId="{2FBFF36D-58F2-4D58-93AD-88E5A3C1DA2F}">
      <dgm:prSet/>
      <dgm:spPr/>
      <dgm:t>
        <a:bodyPr/>
        <a:lstStyle/>
        <a:p>
          <a:endParaRPr lang="id-ID"/>
        </a:p>
      </dgm:t>
    </dgm:pt>
    <dgm:pt modelId="{CD359785-4991-4D31-AAF2-852EC5082F1C}" type="sibTrans" cxnId="{2FBFF36D-58F2-4D58-93AD-88E5A3C1DA2F}">
      <dgm:prSet/>
      <dgm:spPr/>
      <dgm:t>
        <a:bodyPr/>
        <a:lstStyle/>
        <a:p>
          <a:endParaRPr lang="id-ID"/>
        </a:p>
      </dgm:t>
    </dgm:pt>
    <dgm:pt modelId="{18A21138-A2C5-4915-B8DE-D1A020D47C3D}">
      <dgm:prSet phldrT="[Text]"/>
      <dgm:spPr/>
      <dgm:t>
        <a:bodyPr/>
        <a:lstStyle/>
        <a:p>
          <a:r>
            <a:rPr lang="id-ID" dirty="0" smtClean="0"/>
            <a:t>Kulit janin</a:t>
          </a:r>
          <a:endParaRPr lang="id-ID" dirty="0"/>
        </a:p>
      </dgm:t>
    </dgm:pt>
    <dgm:pt modelId="{C58287BF-C8EF-41A6-AA55-88E4B57FC117}" type="parTrans" cxnId="{474E02C3-3CCA-4915-9C38-5E2E64180F7F}">
      <dgm:prSet/>
      <dgm:spPr/>
      <dgm:t>
        <a:bodyPr/>
        <a:lstStyle/>
        <a:p>
          <a:endParaRPr lang="id-ID"/>
        </a:p>
      </dgm:t>
    </dgm:pt>
    <dgm:pt modelId="{5B4BB4D8-EFFB-46D7-B469-648AE8CA6B3B}" type="sibTrans" cxnId="{474E02C3-3CCA-4915-9C38-5E2E64180F7F}">
      <dgm:prSet/>
      <dgm:spPr/>
      <dgm:t>
        <a:bodyPr/>
        <a:lstStyle/>
        <a:p>
          <a:endParaRPr lang="id-ID"/>
        </a:p>
      </dgm:t>
    </dgm:pt>
    <dgm:pt modelId="{959754C9-C81A-4826-B628-0EB70D327FE6}">
      <dgm:prSet phldrT="[Text]"/>
      <dgm:spPr/>
      <dgm:t>
        <a:bodyPr/>
        <a:lstStyle/>
        <a:p>
          <a:r>
            <a:rPr lang="id-ID" dirty="0" smtClean="0"/>
            <a:t>Luka baru sembuh</a:t>
          </a:r>
          <a:endParaRPr lang="id-ID" dirty="0"/>
        </a:p>
      </dgm:t>
    </dgm:pt>
    <dgm:pt modelId="{609F255F-8D49-4F36-AA4F-A8EC813B04F7}" type="parTrans" cxnId="{A43ED5DE-C767-40D0-93FF-974D3560A865}">
      <dgm:prSet/>
      <dgm:spPr/>
      <dgm:t>
        <a:bodyPr/>
        <a:lstStyle/>
        <a:p>
          <a:endParaRPr lang="id-ID"/>
        </a:p>
      </dgm:t>
    </dgm:pt>
    <dgm:pt modelId="{703669B1-E692-4C81-B8D9-D71004301879}" type="sibTrans" cxnId="{A43ED5DE-C767-40D0-93FF-974D3560A865}">
      <dgm:prSet/>
      <dgm:spPr/>
      <dgm:t>
        <a:bodyPr/>
        <a:lstStyle/>
        <a:p>
          <a:endParaRPr lang="id-ID"/>
        </a:p>
      </dgm:t>
    </dgm:pt>
    <dgm:pt modelId="{289A57F0-BB1C-4EC0-B8BA-DC6E61E58812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</a:rPr>
            <a:t>Tipe IV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4165FD2-4143-49DC-9A20-9B601E2A5738}" type="parTrans" cxnId="{3E365B65-EA74-4195-B24A-F2FEF62D098A}">
      <dgm:prSet/>
      <dgm:spPr/>
      <dgm:t>
        <a:bodyPr/>
        <a:lstStyle/>
        <a:p>
          <a:endParaRPr lang="id-ID"/>
        </a:p>
      </dgm:t>
    </dgm:pt>
    <dgm:pt modelId="{547075F0-5964-47E9-B3A5-0C2BCF2E3752}" type="sibTrans" cxnId="{3E365B65-EA74-4195-B24A-F2FEF62D098A}">
      <dgm:prSet/>
      <dgm:spPr/>
      <dgm:t>
        <a:bodyPr/>
        <a:lstStyle/>
        <a:p>
          <a:endParaRPr lang="id-ID"/>
        </a:p>
      </dgm:t>
    </dgm:pt>
    <dgm:pt modelId="{0234FDB9-0C75-4A6C-BAAF-073055BBB27F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95000"/>
                  <a:lumOff val="5000"/>
                </a:schemeClr>
              </a:solidFill>
            </a:rPr>
            <a:t>Tipe V</a:t>
          </a:r>
          <a:endParaRPr lang="id-ID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A442045-F026-41AA-B19A-B496F92DED79}" type="parTrans" cxnId="{0014A42B-B4A0-4748-8870-20864D92D6C8}">
      <dgm:prSet/>
      <dgm:spPr/>
      <dgm:t>
        <a:bodyPr/>
        <a:lstStyle/>
        <a:p>
          <a:endParaRPr lang="id-ID"/>
        </a:p>
      </dgm:t>
    </dgm:pt>
    <dgm:pt modelId="{5FF2D21D-71B3-4672-9032-231539F3B3BE}" type="sibTrans" cxnId="{0014A42B-B4A0-4748-8870-20864D92D6C8}">
      <dgm:prSet/>
      <dgm:spPr/>
      <dgm:t>
        <a:bodyPr/>
        <a:lstStyle/>
        <a:p>
          <a:endParaRPr lang="id-ID"/>
        </a:p>
      </dgm:t>
    </dgm:pt>
    <dgm:pt modelId="{99C34C0A-4026-4F8E-8190-9964037898CD}">
      <dgm:prSet phldrT="[Text]"/>
      <dgm:spPr/>
      <dgm:t>
        <a:bodyPr/>
        <a:lstStyle/>
        <a:p>
          <a:r>
            <a:rPr lang="id-ID" dirty="0" smtClean="0"/>
            <a:t>Tendon</a:t>
          </a:r>
          <a:endParaRPr lang="id-ID" dirty="0"/>
        </a:p>
      </dgm:t>
    </dgm:pt>
    <dgm:pt modelId="{1DF8BDB4-15D5-4093-949A-E37F516D1D45}" type="parTrans" cxnId="{7249BC72-AAA8-4386-B760-E3E673912692}">
      <dgm:prSet/>
      <dgm:spPr/>
      <dgm:t>
        <a:bodyPr/>
        <a:lstStyle/>
        <a:p>
          <a:endParaRPr lang="id-ID"/>
        </a:p>
      </dgm:t>
    </dgm:pt>
    <dgm:pt modelId="{2DB99AB1-BADE-432C-8DA3-112DBC7F52B0}" type="sibTrans" cxnId="{7249BC72-AAA8-4386-B760-E3E673912692}">
      <dgm:prSet/>
      <dgm:spPr/>
      <dgm:t>
        <a:bodyPr/>
        <a:lstStyle/>
        <a:p>
          <a:endParaRPr lang="id-ID"/>
        </a:p>
      </dgm:t>
    </dgm:pt>
    <dgm:pt modelId="{5DE2D74D-61A0-4E2A-B4A7-849DB01333D0}">
      <dgm:prSet phldrT="[Text]"/>
      <dgm:spPr/>
      <dgm:t>
        <a:bodyPr/>
        <a:lstStyle/>
        <a:p>
          <a:r>
            <a:rPr lang="id-ID" dirty="0" smtClean="0"/>
            <a:t>Tulang</a:t>
          </a:r>
          <a:endParaRPr lang="id-ID" dirty="0"/>
        </a:p>
      </dgm:t>
    </dgm:pt>
    <dgm:pt modelId="{60D680FE-36FE-4F3F-82B7-794AE3527661}" type="parTrans" cxnId="{198100C4-B638-48F6-81FA-39D58A318E35}">
      <dgm:prSet/>
      <dgm:spPr/>
      <dgm:t>
        <a:bodyPr/>
        <a:lstStyle/>
        <a:p>
          <a:endParaRPr lang="id-ID"/>
        </a:p>
      </dgm:t>
    </dgm:pt>
    <dgm:pt modelId="{8D5C9E36-923D-4FBF-B99C-B56476B5DCFD}" type="sibTrans" cxnId="{198100C4-B638-48F6-81FA-39D58A318E35}">
      <dgm:prSet/>
      <dgm:spPr/>
      <dgm:t>
        <a:bodyPr/>
        <a:lstStyle/>
        <a:p>
          <a:endParaRPr lang="id-ID"/>
        </a:p>
      </dgm:t>
    </dgm:pt>
    <dgm:pt modelId="{468125BC-2C1D-4CBE-9775-B9DDBC66315D}">
      <dgm:prSet phldrT="[Text]"/>
      <dgm:spPr/>
      <dgm:t>
        <a:bodyPr/>
        <a:lstStyle/>
        <a:p>
          <a:r>
            <a:rPr lang="id-ID" dirty="0" smtClean="0"/>
            <a:t>Kulit</a:t>
          </a:r>
          <a:endParaRPr lang="id-ID" dirty="0"/>
        </a:p>
      </dgm:t>
    </dgm:pt>
    <dgm:pt modelId="{7466C8DA-8124-408E-B0AB-2B3E698D55D3}" type="parTrans" cxnId="{95BBECC4-34AB-4295-918D-3AA912272A26}">
      <dgm:prSet/>
      <dgm:spPr/>
      <dgm:t>
        <a:bodyPr/>
        <a:lstStyle/>
        <a:p>
          <a:endParaRPr lang="id-ID"/>
        </a:p>
      </dgm:t>
    </dgm:pt>
    <dgm:pt modelId="{9567A3F4-A15A-4AAE-9D4D-674107DA43ED}" type="sibTrans" cxnId="{95BBECC4-34AB-4295-918D-3AA912272A26}">
      <dgm:prSet/>
      <dgm:spPr/>
      <dgm:t>
        <a:bodyPr/>
        <a:lstStyle/>
        <a:p>
          <a:endParaRPr lang="id-ID"/>
        </a:p>
      </dgm:t>
    </dgm:pt>
    <dgm:pt modelId="{AD1DF21D-230E-44C9-A49D-8781B78007C3}">
      <dgm:prSet phldrT="[Text]"/>
      <dgm:spPr/>
      <dgm:t>
        <a:bodyPr/>
        <a:lstStyle/>
        <a:p>
          <a:r>
            <a:rPr lang="id-ID" dirty="0" smtClean="0"/>
            <a:t>Dentin</a:t>
          </a:r>
          <a:endParaRPr lang="id-ID" dirty="0"/>
        </a:p>
      </dgm:t>
    </dgm:pt>
    <dgm:pt modelId="{77B2E559-3A3B-4CD6-8CAA-43AE7EA0A658}" type="parTrans" cxnId="{9BEE3D23-0A3A-43D7-BA3A-D2A99E4B09D6}">
      <dgm:prSet/>
      <dgm:spPr/>
      <dgm:t>
        <a:bodyPr/>
        <a:lstStyle/>
        <a:p>
          <a:endParaRPr lang="id-ID"/>
        </a:p>
      </dgm:t>
    </dgm:pt>
    <dgm:pt modelId="{2DFB9300-6141-4C84-BE90-0576A5BC86E9}" type="sibTrans" cxnId="{9BEE3D23-0A3A-43D7-BA3A-D2A99E4B09D6}">
      <dgm:prSet/>
      <dgm:spPr/>
      <dgm:t>
        <a:bodyPr/>
        <a:lstStyle/>
        <a:p>
          <a:endParaRPr lang="id-ID"/>
        </a:p>
      </dgm:t>
    </dgm:pt>
    <dgm:pt modelId="{1428E53E-619C-4590-B970-CE3D8680CF27}">
      <dgm:prSet phldrT="[Text]"/>
      <dgm:spPr/>
      <dgm:t>
        <a:bodyPr/>
        <a:lstStyle/>
        <a:p>
          <a:r>
            <a:rPr lang="id-ID" dirty="0" smtClean="0"/>
            <a:t>Tlg rawan fibrous</a:t>
          </a:r>
          <a:endParaRPr lang="id-ID" dirty="0"/>
        </a:p>
      </dgm:t>
    </dgm:pt>
    <dgm:pt modelId="{25730195-FAE6-4F92-B0B5-FD2E72F778FC}" type="parTrans" cxnId="{2EA68FFF-140E-4EDE-A464-ED5D51C39DAB}">
      <dgm:prSet/>
      <dgm:spPr/>
      <dgm:t>
        <a:bodyPr/>
        <a:lstStyle/>
        <a:p>
          <a:endParaRPr lang="id-ID"/>
        </a:p>
      </dgm:t>
    </dgm:pt>
    <dgm:pt modelId="{9CA2DF19-564C-45AB-B131-4D58A5758D41}" type="sibTrans" cxnId="{2EA68FFF-140E-4EDE-A464-ED5D51C39DAB}">
      <dgm:prSet/>
      <dgm:spPr/>
      <dgm:t>
        <a:bodyPr/>
        <a:lstStyle/>
        <a:p>
          <a:endParaRPr lang="id-ID"/>
        </a:p>
      </dgm:t>
    </dgm:pt>
    <dgm:pt modelId="{54D1BF3C-6ECE-4F6D-9BD2-7D649392CAE5}">
      <dgm:prSet phldrT="[Text]"/>
      <dgm:spPr/>
      <dgm:t>
        <a:bodyPr/>
        <a:lstStyle/>
        <a:p>
          <a:r>
            <a:rPr lang="id-ID" dirty="0" smtClean="0"/>
            <a:t>Corpus vitreum</a:t>
          </a:r>
          <a:endParaRPr lang="id-ID" dirty="0"/>
        </a:p>
      </dgm:t>
    </dgm:pt>
    <dgm:pt modelId="{167424C8-B7C1-4262-BE1D-31CF11D6DA47}" type="parTrans" cxnId="{4180EAE5-D7B7-4721-8E3A-7A380D7B01BD}">
      <dgm:prSet/>
      <dgm:spPr/>
      <dgm:t>
        <a:bodyPr/>
        <a:lstStyle/>
        <a:p>
          <a:endParaRPr lang="id-ID"/>
        </a:p>
      </dgm:t>
    </dgm:pt>
    <dgm:pt modelId="{4BEE45F4-1437-476E-8A1D-6036A4CAF25A}" type="sibTrans" cxnId="{4180EAE5-D7B7-4721-8E3A-7A380D7B01BD}">
      <dgm:prSet/>
      <dgm:spPr/>
      <dgm:t>
        <a:bodyPr/>
        <a:lstStyle/>
        <a:p>
          <a:endParaRPr lang="id-ID"/>
        </a:p>
      </dgm:t>
    </dgm:pt>
    <dgm:pt modelId="{E1F57EC1-F003-4BC6-B7E9-5A0148EF9578}">
      <dgm:prSet phldrT="[Text]"/>
      <dgm:spPr/>
      <dgm:t>
        <a:bodyPr/>
        <a:lstStyle/>
        <a:p>
          <a:r>
            <a:rPr lang="id-ID" dirty="0" smtClean="0"/>
            <a:t>Sistem cardiovas.</a:t>
          </a:r>
          <a:endParaRPr lang="id-ID" dirty="0"/>
        </a:p>
      </dgm:t>
    </dgm:pt>
    <dgm:pt modelId="{EB794EC3-8625-44EF-9AAB-264C0C00E392}" type="parTrans" cxnId="{ECC628AE-0C71-4E9F-8837-9AC23F32D4EF}">
      <dgm:prSet/>
      <dgm:spPr/>
      <dgm:t>
        <a:bodyPr/>
        <a:lstStyle/>
        <a:p>
          <a:endParaRPr lang="id-ID"/>
        </a:p>
      </dgm:t>
    </dgm:pt>
    <dgm:pt modelId="{80BED6AC-7145-467F-B37E-8084DB9A679F}" type="sibTrans" cxnId="{ECC628AE-0C71-4E9F-8837-9AC23F32D4EF}">
      <dgm:prSet/>
      <dgm:spPr/>
      <dgm:t>
        <a:bodyPr/>
        <a:lstStyle/>
        <a:p>
          <a:endParaRPr lang="id-ID"/>
        </a:p>
      </dgm:t>
    </dgm:pt>
    <dgm:pt modelId="{193246E9-AA5D-47B0-B480-6C4768D38DCD}">
      <dgm:prSet phldrT="[Text]"/>
      <dgm:spPr/>
      <dgm:t>
        <a:bodyPr/>
        <a:lstStyle/>
        <a:p>
          <a:r>
            <a:rPr lang="id-ID" dirty="0" smtClean="0"/>
            <a:t>Lamina basal epitel</a:t>
          </a:r>
          <a:endParaRPr lang="id-ID" dirty="0"/>
        </a:p>
      </dgm:t>
    </dgm:pt>
    <dgm:pt modelId="{EAC48069-1923-4218-838C-6D5C5D9CE2DD}" type="parTrans" cxnId="{15C2ED9C-1089-4FDA-8339-0A19600B8C04}">
      <dgm:prSet/>
      <dgm:spPr/>
      <dgm:t>
        <a:bodyPr/>
        <a:lstStyle/>
        <a:p>
          <a:endParaRPr lang="id-ID"/>
        </a:p>
      </dgm:t>
    </dgm:pt>
    <dgm:pt modelId="{6E89DF83-C60D-4A9E-902E-E230F56A1B00}" type="sibTrans" cxnId="{15C2ED9C-1089-4FDA-8339-0A19600B8C04}">
      <dgm:prSet/>
      <dgm:spPr/>
      <dgm:t>
        <a:bodyPr/>
        <a:lstStyle/>
        <a:p>
          <a:endParaRPr lang="id-ID"/>
        </a:p>
      </dgm:t>
    </dgm:pt>
    <dgm:pt modelId="{84350B10-BF04-42DD-9C57-84617D99EE47}">
      <dgm:prSet phldrT="[Text]"/>
      <dgm:spPr/>
      <dgm:t>
        <a:bodyPr/>
        <a:lstStyle/>
        <a:p>
          <a:r>
            <a:rPr lang="id-ID" dirty="0" smtClean="0"/>
            <a:t>Placenta</a:t>
          </a:r>
          <a:endParaRPr lang="id-ID" dirty="0"/>
        </a:p>
      </dgm:t>
    </dgm:pt>
    <dgm:pt modelId="{1F31ACF2-34E9-42C4-9D43-C566B6C8C4E2}" type="parTrans" cxnId="{E70D9B0C-575C-4DB6-8BBA-E245389B3DDC}">
      <dgm:prSet/>
      <dgm:spPr/>
      <dgm:t>
        <a:bodyPr/>
        <a:lstStyle/>
        <a:p>
          <a:endParaRPr lang="id-ID"/>
        </a:p>
      </dgm:t>
    </dgm:pt>
    <dgm:pt modelId="{28CA5FE3-8299-44C6-A335-6EA93266A96F}" type="sibTrans" cxnId="{E70D9B0C-575C-4DB6-8BBA-E245389B3DDC}">
      <dgm:prSet/>
      <dgm:spPr/>
      <dgm:t>
        <a:bodyPr/>
        <a:lstStyle/>
        <a:p>
          <a:endParaRPr lang="id-ID"/>
        </a:p>
      </dgm:t>
    </dgm:pt>
    <dgm:pt modelId="{3136B866-3A01-484A-AC81-F44C7F3B48B5}">
      <dgm:prSet phldrT="[Text]"/>
      <dgm:spPr/>
      <dgm:t>
        <a:bodyPr/>
        <a:lstStyle/>
        <a:p>
          <a:r>
            <a:rPr lang="id-ID" dirty="0" smtClean="0"/>
            <a:t>Pembungkus tendon</a:t>
          </a:r>
          <a:endParaRPr lang="id-ID" dirty="0"/>
        </a:p>
      </dgm:t>
    </dgm:pt>
    <dgm:pt modelId="{1D927B14-23D8-4F1C-ADA7-15EE985F34B4}" type="parTrans" cxnId="{1EF60CD4-368F-4F8D-922E-B9D8A969A4FA}">
      <dgm:prSet/>
      <dgm:spPr/>
      <dgm:t>
        <a:bodyPr/>
        <a:lstStyle/>
        <a:p>
          <a:endParaRPr lang="id-ID"/>
        </a:p>
      </dgm:t>
    </dgm:pt>
    <dgm:pt modelId="{E624E362-CED4-4305-B7E6-7DC4BBEA70EC}" type="sibTrans" cxnId="{1EF60CD4-368F-4F8D-922E-B9D8A969A4FA}">
      <dgm:prSet/>
      <dgm:spPr/>
      <dgm:t>
        <a:bodyPr/>
        <a:lstStyle/>
        <a:p>
          <a:endParaRPr lang="id-ID"/>
        </a:p>
      </dgm:t>
    </dgm:pt>
    <dgm:pt modelId="{28404E5E-F240-4919-80BF-B3D2A69E8F46}">
      <dgm:prSet phldrT="[Text]"/>
      <dgm:spPr/>
      <dgm:t>
        <a:bodyPr/>
        <a:lstStyle/>
        <a:p>
          <a:r>
            <a:rPr lang="id-ID" dirty="0" smtClean="0"/>
            <a:t>Pembung. otot</a:t>
          </a:r>
          <a:endParaRPr lang="id-ID" dirty="0"/>
        </a:p>
      </dgm:t>
    </dgm:pt>
    <dgm:pt modelId="{1B4B0596-B118-4746-9CCD-698ADEC7587C}" type="parTrans" cxnId="{76C35F28-E696-419E-8D52-5124A960BC4A}">
      <dgm:prSet/>
      <dgm:spPr/>
      <dgm:t>
        <a:bodyPr/>
        <a:lstStyle/>
        <a:p>
          <a:endParaRPr lang="id-ID"/>
        </a:p>
      </dgm:t>
    </dgm:pt>
    <dgm:pt modelId="{7C00DEFD-3FF1-4F6E-8E9C-F0515361CCFA}" type="sibTrans" cxnId="{76C35F28-E696-419E-8D52-5124A960BC4A}">
      <dgm:prSet/>
      <dgm:spPr/>
      <dgm:t>
        <a:bodyPr/>
        <a:lstStyle/>
        <a:p>
          <a:endParaRPr lang="id-ID"/>
        </a:p>
      </dgm:t>
    </dgm:pt>
    <dgm:pt modelId="{64D555E7-B25E-4FF1-A261-F5A562DBC53C}" type="pres">
      <dgm:prSet presAssocID="{9DD66EE1-23D9-4066-8607-2421DB2805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3336D25-FB3B-4ED3-8A3B-B6081732BB6E}" type="pres">
      <dgm:prSet presAssocID="{C1EC44E3-048D-4717-B4B3-3D4C30C50B3E}" presName="composite" presStyleCnt="0"/>
      <dgm:spPr/>
    </dgm:pt>
    <dgm:pt modelId="{E530AFFE-DFB9-4EDD-91A0-56B208CD6DCF}" type="pres">
      <dgm:prSet presAssocID="{C1EC44E3-048D-4717-B4B3-3D4C30C50B3E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32EEE7-FED2-4CF6-AED3-D858A19674E2}" type="pres">
      <dgm:prSet presAssocID="{C1EC44E3-048D-4717-B4B3-3D4C30C50B3E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37E8E7-1471-4908-AF6B-932BF5D84241}" type="pres">
      <dgm:prSet presAssocID="{EC5B8923-C44C-496F-894E-EB415219B4DD}" presName="space" presStyleCnt="0"/>
      <dgm:spPr/>
    </dgm:pt>
    <dgm:pt modelId="{2B7C4B0D-9C7B-4447-BA6F-3F8405F423FA}" type="pres">
      <dgm:prSet presAssocID="{0B0D3EF6-E0B0-43D2-A41E-772260A2B2C2}" presName="composite" presStyleCnt="0"/>
      <dgm:spPr/>
    </dgm:pt>
    <dgm:pt modelId="{14E684C8-4589-40EC-9693-4BF861E724C5}" type="pres">
      <dgm:prSet presAssocID="{0B0D3EF6-E0B0-43D2-A41E-772260A2B2C2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BE5B53-3651-4409-9DC9-7D859E2EAD9E}" type="pres">
      <dgm:prSet presAssocID="{0B0D3EF6-E0B0-43D2-A41E-772260A2B2C2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E3DFE7-34CE-4A5D-A257-B55A5CF981A6}" type="pres">
      <dgm:prSet presAssocID="{AD590F92-2ADB-4F31-8E66-E3F91A08B51F}" presName="space" presStyleCnt="0"/>
      <dgm:spPr/>
    </dgm:pt>
    <dgm:pt modelId="{1A2DE1AD-C340-4A84-96D3-7AD199144D02}" type="pres">
      <dgm:prSet presAssocID="{DF9CF56C-9D82-4EE7-BD5C-1C912C206F05}" presName="composite" presStyleCnt="0"/>
      <dgm:spPr/>
    </dgm:pt>
    <dgm:pt modelId="{C01966CB-3A63-4567-AECD-460A0D64445B}" type="pres">
      <dgm:prSet presAssocID="{DF9CF56C-9D82-4EE7-BD5C-1C912C206F05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027C01-0682-48A1-9DBC-B0746C574557}" type="pres">
      <dgm:prSet presAssocID="{DF9CF56C-9D82-4EE7-BD5C-1C912C206F05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4742BD-E924-441F-93F1-6E9B2053EB54}" type="pres">
      <dgm:prSet presAssocID="{CD359785-4991-4D31-AAF2-852EC5082F1C}" presName="space" presStyleCnt="0"/>
      <dgm:spPr/>
    </dgm:pt>
    <dgm:pt modelId="{DB7AC795-D62E-4C37-9FEF-8CB6CAC43071}" type="pres">
      <dgm:prSet presAssocID="{289A57F0-BB1C-4EC0-B8BA-DC6E61E58812}" presName="composite" presStyleCnt="0"/>
      <dgm:spPr/>
    </dgm:pt>
    <dgm:pt modelId="{FF594C2E-2437-4F7B-A424-3EFF185C382C}" type="pres">
      <dgm:prSet presAssocID="{289A57F0-BB1C-4EC0-B8BA-DC6E61E5881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AF78E0-6C69-4FF7-B466-2B918766D9B9}" type="pres">
      <dgm:prSet presAssocID="{289A57F0-BB1C-4EC0-B8BA-DC6E61E58812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5B931E-953A-40B9-898E-1DF31F4A0E24}" type="pres">
      <dgm:prSet presAssocID="{547075F0-5964-47E9-B3A5-0C2BCF2E3752}" presName="space" presStyleCnt="0"/>
      <dgm:spPr/>
    </dgm:pt>
    <dgm:pt modelId="{9B7E8C1E-44FD-4DB2-8733-5BD5EAEF3D92}" type="pres">
      <dgm:prSet presAssocID="{0234FDB9-0C75-4A6C-BAAF-073055BBB27F}" presName="composite" presStyleCnt="0"/>
      <dgm:spPr/>
    </dgm:pt>
    <dgm:pt modelId="{A2EA587F-4A78-4030-B561-C6F17A5B8181}" type="pres">
      <dgm:prSet presAssocID="{0234FDB9-0C75-4A6C-BAAF-073055BBB27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827D21-5319-44C6-8185-9F3F8DE417E1}" type="pres">
      <dgm:prSet presAssocID="{0234FDB9-0C75-4A6C-BAAF-073055BBB27F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7CE55A9-6E8B-49FC-B580-B21454CA23E2}" type="presOf" srcId="{C1EC44E3-048D-4717-B4B3-3D4C30C50B3E}" destId="{E530AFFE-DFB9-4EDD-91A0-56B208CD6DCF}" srcOrd="0" destOrd="0" presId="urn:microsoft.com/office/officeart/2005/8/layout/hList1"/>
    <dgm:cxn modelId="{87F7B135-C3CB-49E9-995A-88A9F1890BA0}" srcId="{0B0D3EF6-E0B0-43D2-A41E-772260A2B2C2}" destId="{A36D3986-3C94-4382-BDD0-2EDA92897A1F}" srcOrd="0" destOrd="0" parTransId="{EBEDA318-AA18-43D6-90BA-C4D134931B3E}" sibTransId="{AB73DAF8-D5A5-4E58-A9A6-5400FA2DB64F}"/>
    <dgm:cxn modelId="{48D51520-AFA6-491B-AB83-9C8BD5987F8A}" type="presOf" srcId="{3136B866-3A01-484A-AC81-F44C7F3B48B5}" destId="{63827D21-5319-44C6-8185-9F3F8DE417E1}" srcOrd="0" destOrd="1" presId="urn:microsoft.com/office/officeart/2005/8/layout/hList1"/>
    <dgm:cxn modelId="{2EA68FFF-140E-4EDE-A464-ED5D51C39DAB}" srcId="{C1EC44E3-048D-4717-B4B3-3D4C30C50B3E}" destId="{1428E53E-619C-4590-B970-CE3D8680CF27}" srcOrd="5" destOrd="0" parTransId="{25730195-FAE6-4F92-B0B5-FD2E72F778FC}" sibTransId="{9CA2DF19-564C-45AB-B131-4D58A5758D41}"/>
    <dgm:cxn modelId="{7249BC72-AAA8-4386-B760-E3E673912692}" srcId="{C1EC44E3-048D-4717-B4B3-3D4C30C50B3E}" destId="{99C34C0A-4026-4F8E-8190-9964037898CD}" srcOrd="1" destOrd="0" parTransId="{1DF8BDB4-15D5-4093-949A-E37F516D1D45}" sibTransId="{2DB99AB1-BADE-432C-8DA3-112DBC7F52B0}"/>
    <dgm:cxn modelId="{4EF17B00-E5EB-4C25-8C9F-1EEE66AADACB}" type="presOf" srcId="{289A57F0-BB1C-4EC0-B8BA-DC6E61E58812}" destId="{FF594C2E-2437-4F7B-A424-3EFF185C382C}" srcOrd="0" destOrd="0" presId="urn:microsoft.com/office/officeart/2005/8/layout/hList1"/>
    <dgm:cxn modelId="{D92770BA-16B5-4454-9931-B26478E86D42}" srcId="{C1EC44E3-048D-4717-B4B3-3D4C30C50B3E}" destId="{0AAEF6C1-CEE1-4757-987B-986ED90B35EC}" srcOrd="6" destOrd="0" parTransId="{AEA68B51-749D-4E6C-820D-87ADB6ED40B5}" sibTransId="{B60F4E2F-2082-4070-85FF-223913AEE4B9}"/>
    <dgm:cxn modelId="{4E7018B9-A2EC-4A17-BB2F-4F31597BC583}" type="presOf" srcId="{28404E5E-F240-4919-80BF-B3D2A69E8F46}" destId="{63827D21-5319-44C6-8185-9F3F8DE417E1}" srcOrd="0" destOrd="2" presId="urn:microsoft.com/office/officeart/2005/8/layout/hList1"/>
    <dgm:cxn modelId="{4C8403D2-911F-4993-B7B5-9241DEAF32D7}" type="presOf" srcId="{99C34C0A-4026-4F8E-8190-9964037898CD}" destId="{2432EEE7-FED2-4CF6-AED3-D858A19674E2}" srcOrd="0" destOrd="1" presId="urn:microsoft.com/office/officeart/2005/8/layout/hList1"/>
    <dgm:cxn modelId="{72AEC5DF-9358-4B64-BB46-0FE16A17E7F2}" type="presOf" srcId="{0234FDB9-0C75-4A6C-BAAF-073055BBB27F}" destId="{A2EA587F-4A78-4030-B561-C6F17A5B8181}" srcOrd="0" destOrd="0" presId="urn:microsoft.com/office/officeart/2005/8/layout/hList1"/>
    <dgm:cxn modelId="{498CEA56-530D-4C34-893B-E99E0DA2A17D}" type="presOf" srcId="{18A21138-A2C5-4915-B8DE-D1A020D47C3D}" destId="{2B027C01-0682-48A1-9DBC-B0746C574557}" srcOrd="0" destOrd="0" presId="urn:microsoft.com/office/officeart/2005/8/layout/hList1"/>
    <dgm:cxn modelId="{FBBE70C6-FDB0-43EB-A015-1B69CA486AFC}" type="presOf" srcId="{5DE2D74D-61A0-4E2A-B4A7-849DB01333D0}" destId="{2432EEE7-FED2-4CF6-AED3-D858A19674E2}" srcOrd="0" destOrd="2" presId="urn:microsoft.com/office/officeart/2005/8/layout/hList1"/>
    <dgm:cxn modelId="{9BEE3D23-0A3A-43D7-BA3A-D2A99E4B09D6}" srcId="{C1EC44E3-048D-4717-B4B3-3D4C30C50B3E}" destId="{AD1DF21D-230E-44C9-A49D-8781B78007C3}" srcOrd="4" destOrd="0" parTransId="{77B2E559-3A3B-4CD6-8CAA-43AE7EA0A658}" sibTransId="{2DFB9300-6141-4C84-BE90-0576A5BC86E9}"/>
    <dgm:cxn modelId="{156E1563-BA53-45CE-85F7-D75D5B8F8AE6}" type="presOf" srcId="{DF9CF56C-9D82-4EE7-BD5C-1C912C206F05}" destId="{C01966CB-3A63-4567-AECD-460A0D64445B}" srcOrd="0" destOrd="0" presId="urn:microsoft.com/office/officeart/2005/8/layout/hList1"/>
    <dgm:cxn modelId="{9FBD363F-1B7B-49FD-9B95-B7BA4A75CE0D}" type="presOf" srcId="{54D1BF3C-6ECE-4F6D-9BD2-7D649392CAE5}" destId="{A5BE5B53-3651-4409-9DC9-7D859E2EAD9E}" srcOrd="0" destOrd="2" presId="urn:microsoft.com/office/officeart/2005/8/layout/hList1"/>
    <dgm:cxn modelId="{B7AA8AD3-2477-451C-8FE5-FFB6A5974D6A}" type="presOf" srcId="{468125BC-2C1D-4CBE-9775-B9DDBC66315D}" destId="{2432EEE7-FED2-4CF6-AED3-D858A19674E2}" srcOrd="0" destOrd="3" presId="urn:microsoft.com/office/officeart/2005/8/layout/hList1"/>
    <dgm:cxn modelId="{0D7175F3-CF65-445C-8D00-CFADF3BF0E06}" srcId="{C1EC44E3-048D-4717-B4B3-3D4C30C50B3E}" destId="{2353791A-B428-4253-8BB0-9DB664A9F971}" srcOrd="0" destOrd="0" parTransId="{1DFFB3C3-80D8-4018-A8FB-EB187F960FAB}" sibTransId="{A168BF47-ED2D-4BEE-819D-7AAB4B971018}"/>
    <dgm:cxn modelId="{2C15A20C-F272-4163-ADEC-C2B499E7CE0C}" type="presOf" srcId="{959754C9-C81A-4826-B628-0EB70D327FE6}" destId="{2B027C01-0682-48A1-9DBC-B0746C574557}" srcOrd="0" destOrd="1" presId="urn:microsoft.com/office/officeart/2005/8/layout/hList1"/>
    <dgm:cxn modelId="{2FBFF36D-58F2-4D58-93AD-88E5A3C1DA2F}" srcId="{9DD66EE1-23D9-4066-8607-2421DB280518}" destId="{DF9CF56C-9D82-4EE7-BD5C-1C912C206F05}" srcOrd="2" destOrd="0" parTransId="{A314811A-0FF0-43CD-9FC9-BA278348F49D}" sibTransId="{CD359785-4991-4D31-AAF2-852EC5082F1C}"/>
    <dgm:cxn modelId="{6A588ADA-E0A1-45D9-9D4A-A007D33C221A}" type="presOf" srcId="{0B0D3EF6-E0B0-43D2-A41E-772260A2B2C2}" destId="{14E684C8-4589-40EC-9693-4BF861E724C5}" srcOrd="0" destOrd="0" presId="urn:microsoft.com/office/officeart/2005/8/layout/hList1"/>
    <dgm:cxn modelId="{A43ED5DE-C767-40D0-93FF-974D3560A865}" srcId="{DF9CF56C-9D82-4EE7-BD5C-1C912C206F05}" destId="{959754C9-C81A-4826-B628-0EB70D327FE6}" srcOrd="1" destOrd="0" parTransId="{609F255F-8D49-4F36-AA4F-A8EC813B04F7}" sibTransId="{703669B1-E692-4C81-B8D9-D71004301879}"/>
    <dgm:cxn modelId="{95BBECC4-34AB-4295-918D-3AA912272A26}" srcId="{C1EC44E3-048D-4717-B4B3-3D4C30C50B3E}" destId="{468125BC-2C1D-4CBE-9775-B9DDBC66315D}" srcOrd="3" destOrd="0" parTransId="{7466C8DA-8124-408E-B0AB-2B3E698D55D3}" sibTransId="{9567A3F4-A15A-4AAE-9D4D-674107DA43ED}"/>
    <dgm:cxn modelId="{1EF60CD4-368F-4F8D-922E-B9D8A969A4FA}" srcId="{0234FDB9-0C75-4A6C-BAAF-073055BBB27F}" destId="{3136B866-3A01-484A-AC81-F44C7F3B48B5}" srcOrd="1" destOrd="0" parTransId="{1D927B14-23D8-4F1C-ADA7-15EE985F34B4}" sibTransId="{E624E362-CED4-4305-B7E6-7DC4BBEA70EC}"/>
    <dgm:cxn modelId="{0014A42B-B4A0-4748-8870-20864D92D6C8}" srcId="{9DD66EE1-23D9-4066-8607-2421DB280518}" destId="{0234FDB9-0C75-4A6C-BAAF-073055BBB27F}" srcOrd="4" destOrd="0" parTransId="{4A442045-F026-41AA-B19A-B496F92DED79}" sibTransId="{5FF2D21D-71B3-4672-9032-231539F3B3BE}"/>
    <dgm:cxn modelId="{F209C8A2-16CE-42A0-9C4C-39CF116CF1AA}" type="presOf" srcId="{A36D3986-3C94-4382-BDD0-2EDA92897A1F}" destId="{A5BE5B53-3651-4409-9DC9-7D859E2EAD9E}" srcOrd="0" destOrd="0" presId="urn:microsoft.com/office/officeart/2005/8/layout/hList1"/>
    <dgm:cxn modelId="{FE62E0D6-7D6B-43E1-94ED-BC8AECE88DD6}" type="presOf" srcId="{5557376E-ADB3-429B-8352-FB4385A51ADA}" destId="{A5BE5B53-3651-4409-9DC9-7D859E2EAD9E}" srcOrd="0" destOrd="1" presId="urn:microsoft.com/office/officeart/2005/8/layout/hList1"/>
    <dgm:cxn modelId="{F472F53E-5A9E-4795-BD6C-C733CCAD4256}" type="presOf" srcId="{0AAEF6C1-CEE1-4757-987B-986ED90B35EC}" destId="{2432EEE7-FED2-4CF6-AED3-D858A19674E2}" srcOrd="0" destOrd="6" presId="urn:microsoft.com/office/officeart/2005/8/layout/hList1"/>
    <dgm:cxn modelId="{0B9759EB-8FD1-43AF-AEA7-A09F5B251266}" type="presOf" srcId="{E1F57EC1-F003-4BC6-B7E9-5A0148EF9578}" destId="{2B027C01-0682-48A1-9DBC-B0746C574557}" srcOrd="0" destOrd="2" presId="urn:microsoft.com/office/officeart/2005/8/layout/hList1"/>
    <dgm:cxn modelId="{15649F51-65E6-451F-8BFB-D8EC7381B25B}" type="presOf" srcId="{84350B10-BF04-42DD-9C57-84617D99EE47}" destId="{63827D21-5319-44C6-8185-9F3F8DE417E1}" srcOrd="0" destOrd="0" presId="urn:microsoft.com/office/officeart/2005/8/layout/hList1"/>
    <dgm:cxn modelId="{76C35F28-E696-419E-8D52-5124A960BC4A}" srcId="{0234FDB9-0C75-4A6C-BAAF-073055BBB27F}" destId="{28404E5E-F240-4919-80BF-B3D2A69E8F46}" srcOrd="2" destOrd="0" parTransId="{1B4B0596-B118-4746-9CCD-698ADEC7587C}" sibTransId="{7C00DEFD-3FF1-4F6E-8E9C-F0515361CCFA}"/>
    <dgm:cxn modelId="{198100C4-B638-48F6-81FA-39D58A318E35}" srcId="{C1EC44E3-048D-4717-B4B3-3D4C30C50B3E}" destId="{5DE2D74D-61A0-4E2A-B4A7-849DB01333D0}" srcOrd="2" destOrd="0" parTransId="{60D680FE-36FE-4F3F-82B7-794AE3527661}" sibTransId="{8D5C9E36-923D-4FBF-B99C-B56476B5DCFD}"/>
    <dgm:cxn modelId="{4180EAE5-D7B7-4721-8E3A-7A380D7B01BD}" srcId="{0B0D3EF6-E0B0-43D2-A41E-772260A2B2C2}" destId="{54D1BF3C-6ECE-4F6D-9BD2-7D649392CAE5}" srcOrd="2" destOrd="0" parTransId="{167424C8-B7C1-4262-BE1D-31CF11D6DA47}" sibTransId="{4BEE45F4-1437-476E-8A1D-6036A4CAF25A}"/>
    <dgm:cxn modelId="{427780DB-1FD7-481A-A1BE-CE607B2ABA9F}" type="presOf" srcId="{9DD66EE1-23D9-4066-8607-2421DB280518}" destId="{64D555E7-B25E-4FF1-A261-F5A562DBC53C}" srcOrd="0" destOrd="0" presId="urn:microsoft.com/office/officeart/2005/8/layout/hList1"/>
    <dgm:cxn modelId="{B16C6FDD-008E-42FF-AA3B-77E1D89D7929}" srcId="{9DD66EE1-23D9-4066-8607-2421DB280518}" destId="{C1EC44E3-048D-4717-B4B3-3D4C30C50B3E}" srcOrd="0" destOrd="0" parTransId="{96DE8859-7C6D-4EC4-8711-C9B5810F9DA8}" sibTransId="{EC5B8923-C44C-496F-894E-EB415219B4DD}"/>
    <dgm:cxn modelId="{A1F687D4-4BEC-4B91-8051-CF250A40FF84}" srcId="{9DD66EE1-23D9-4066-8607-2421DB280518}" destId="{0B0D3EF6-E0B0-43D2-A41E-772260A2B2C2}" srcOrd="1" destOrd="0" parTransId="{9EE76131-2F32-45AA-8C36-231C978E0D5B}" sibTransId="{AD590F92-2ADB-4F31-8E66-E3F91A08B51F}"/>
    <dgm:cxn modelId="{15C2ED9C-1089-4FDA-8339-0A19600B8C04}" srcId="{289A57F0-BB1C-4EC0-B8BA-DC6E61E58812}" destId="{193246E9-AA5D-47B0-B480-6C4768D38DCD}" srcOrd="0" destOrd="0" parTransId="{EAC48069-1923-4218-838C-6D5C5D9CE2DD}" sibTransId="{6E89DF83-C60D-4A9E-902E-E230F56A1B00}"/>
    <dgm:cxn modelId="{D73D7B2C-B9B2-4BD5-8280-B7D94A6B2E90}" type="presOf" srcId="{AD1DF21D-230E-44C9-A49D-8781B78007C3}" destId="{2432EEE7-FED2-4CF6-AED3-D858A19674E2}" srcOrd="0" destOrd="4" presId="urn:microsoft.com/office/officeart/2005/8/layout/hList1"/>
    <dgm:cxn modelId="{ECC628AE-0C71-4E9F-8837-9AC23F32D4EF}" srcId="{DF9CF56C-9D82-4EE7-BD5C-1C912C206F05}" destId="{E1F57EC1-F003-4BC6-B7E9-5A0148EF9578}" srcOrd="2" destOrd="0" parTransId="{EB794EC3-8625-44EF-9AAB-264C0C00E392}" sibTransId="{80BED6AC-7145-467F-B37E-8084DB9A679F}"/>
    <dgm:cxn modelId="{474E02C3-3CCA-4915-9C38-5E2E64180F7F}" srcId="{DF9CF56C-9D82-4EE7-BD5C-1C912C206F05}" destId="{18A21138-A2C5-4915-B8DE-D1A020D47C3D}" srcOrd="0" destOrd="0" parTransId="{C58287BF-C8EF-41A6-AA55-88E4B57FC117}" sibTransId="{5B4BB4D8-EFFB-46D7-B469-648AE8CA6B3B}"/>
    <dgm:cxn modelId="{DC951A84-D494-46A0-9E25-3272A7D8245F}" type="presOf" srcId="{193246E9-AA5D-47B0-B480-6C4768D38DCD}" destId="{ADAF78E0-6C69-4FF7-B466-2B918766D9B9}" srcOrd="0" destOrd="0" presId="urn:microsoft.com/office/officeart/2005/8/layout/hList1"/>
    <dgm:cxn modelId="{6AAED114-79F2-4D4D-BC21-0C16EEBE1748}" type="presOf" srcId="{2353791A-B428-4253-8BB0-9DB664A9F971}" destId="{2432EEE7-FED2-4CF6-AED3-D858A19674E2}" srcOrd="0" destOrd="0" presId="urn:microsoft.com/office/officeart/2005/8/layout/hList1"/>
    <dgm:cxn modelId="{2CDEE646-F7DD-4671-BF35-62DA475CB126}" srcId="{0B0D3EF6-E0B0-43D2-A41E-772260A2B2C2}" destId="{5557376E-ADB3-429B-8352-FB4385A51ADA}" srcOrd="1" destOrd="0" parTransId="{A6B88A6F-EB00-4BB5-AE4E-96985E7CB9E6}" sibTransId="{91FD9CDC-1385-43B5-AD87-05730F5B0BD6}"/>
    <dgm:cxn modelId="{E70D9B0C-575C-4DB6-8BBA-E245389B3DDC}" srcId="{0234FDB9-0C75-4A6C-BAAF-073055BBB27F}" destId="{84350B10-BF04-42DD-9C57-84617D99EE47}" srcOrd="0" destOrd="0" parTransId="{1F31ACF2-34E9-42C4-9D43-C566B6C8C4E2}" sibTransId="{28CA5FE3-8299-44C6-A335-6EA93266A96F}"/>
    <dgm:cxn modelId="{48D57561-7BE6-4FCE-8F96-B7BE58D9E007}" type="presOf" srcId="{1428E53E-619C-4590-B970-CE3D8680CF27}" destId="{2432EEE7-FED2-4CF6-AED3-D858A19674E2}" srcOrd="0" destOrd="5" presId="urn:microsoft.com/office/officeart/2005/8/layout/hList1"/>
    <dgm:cxn modelId="{3E365B65-EA74-4195-B24A-F2FEF62D098A}" srcId="{9DD66EE1-23D9-4066-8607-2421DB280518}" destId="{289A57F0-BB1C-4EC0-B8BA-DC6E61E58812}" srcOrd="3" destOrd="0" parTransId="{B4165FD2-4143-49DC-9A20-9B601E2A5738}" sibTransId="{547075F0-5964-47E9-B3A5-0C2BCF2E3752}"/>
    <dgm:cxn modelId="{ED97D494-DD08-4130-84C5-D6155A59BEFA}" type="presParOf" srcId="{64D555E7-B25E-4FF1-A261-F5A562DBC53C}" destId="{D3336D25-FB3B-4ED3-8A3B-B6081732BB6E}" srcOrd="0" destOrd="0" presId="urn:microsoft.com/office/officeart/2005/8/layout/hList1"/>
    <dgm:cxn modelId="{1D0BD382-9F6A-4A6B-B5E2-EC11F8E647F0}" type="presParOf" srcId="{D3336D25-FB3B-4ED3-8A3B-B6081732BB6E}" destId="{E530AFFE-DFB9-4EDD-91A0-56B208CD6DCF}" srcOrd="0" destOrd="0" presId="urn:microsoft.com/office/officeart/2005/8/layout/hList1"/>
    <dgm:cxn modelId="{865E8FF7-579C-45C4-8C43-D22CA6340820}" type="presParOf" srcId="{D3336D25-FB3B-4ED3-8A3B-B6081732BB6E}" destId="{2432EEE7-FED2-4CF6-AED3-D858A19674E2}" srcOrd="1" destOrd="0" presId="urn:microsoft.com/office/officeart/2005/8/layout/hList1"/>
    <dgm:cxn modelId="{EE74A461-34F6-4C3F-930F-2861E70A34A9}" type="presParOf" srcId="{64D555E7-B25E-4FF1-A261-F5A562DBC53C}" destId="{B537E8E7-1471-4908-AF6B-932BF5D84241}" srcOrd="1" destOrd="0" presId="urn:microsoft.com/office/officeart/2005/8/layout/hList1"/>
    <dgm:cxn modelId="{28080B60-0284-4A54-A7BA-5044907EE61E}" type="presParOf" srcId="{64D555E7-B25E-4FF1-A261-F5A562DBC53C}" destId="{2B7C4B0D-9C7B-4447-BA6F-3F8405F423FA}" srcOrd="2" destOrd="0" presId="urn:microsoft.com/office/officeart/2005/8/layout/hList1"/>
    <dgm:cxn modelId="{4D600AEE-BA01-4D27-9064-E9B6DA0C90B2}" type="presParOf" srcId="{2B7C4B0D-9C7B-4447-BA6F-3F8405F423FA}" destId="{14E684C8-4589-40EC-9693-4BF861E724C5}" srcOrd="0" destOrd="0" presId="urn:microsoft.com/office/officeart/2005/8/layout/hList1"/>
    <dgm:cxn modelId="{827BBAE0-8BDC-4D58-91D5-78FDBD7E8A88}" type="presParOf" srcId="{2B7C4B0D-9C7B-4447-BA6F-3F8405F423FA}" destId="{A5BE5B53-3651-4409-9DC9-7D859E2EAD9E}" srcOrd="1" destOrd="0" presId="urn:microsoft.com/office/officeart/2005/8/layout/hList1"/>
    <dgm:cxn modelId="{965EE839-3117-47F2-8473-9EDB481743A3}" type="presParOf" srcId="{64D555E7-B25E-4FF1-A261-F5A562DBC53C}" destId="{04E3DFE7-34CE-4A5D-A257-B55A5CF981A6}" srcOrd="3" destOrd="0" presId="urn:microsoft.com/office/officeart/2005/8/layout/hList1"/>
    <dgm:cxn modelId="{8699BB62-5F79-48C4-9965-42B3800D9D30}" type="presParOf" srcId="{64D555E7-B25E-4FF1-A261-F5A562DBC53C}" destId="{1A2DE1AD-C340-4A84-96D3-7AD199144D02}" srcOrd="4" destOrd="0" presId="urn:microsoft.com/office/officeart/2005/8/layout/hList1"/>
    <dgm:cxn modelId="{D15B45B4-A8B7-4CC0-A0DE-0C11053E5605}" type="presParOf" srcId="{1A2DE1AD-C340-4A84-96D3-7AD199144D02}" destId="{C01966CB-3A63-4567-AECD-460A0D64445B}" srcOrd="0" destOrd="0" presId="urn:microsoft.com/office/officeart/2005/8/layout/hList1"/>
    <dgm:cxn modelId="{A2DA1667-D4F6-40BD-840C-C9D70075D2EF}" type="presParOf" srcId="{1A2DE1AD-C340-4A84-96D3-7AD199144D02}" destId="{2B027C01-0682-48A1-9DBC-B0746C574557}" srcOrd="1" destOrd="0" presId="urn:microsoft.com/office/officeart/2005/8/layout/hList1"/>
    <dgm:cxn modelId="{20BB6824-ABD5-472C-A749-75919F47BA7F}" type="presParOf" srcId="{64D555E7-B25E-4FF1-A261-F5A562DBC53C}" destId="{D34742BD-E924-441F-93F1-6E9B2053EB54}" srcOrd="5" destOrd="0" presId="urn:microsoft.com/office/officeart/2005/8/layout/hList1"/>
    <dgm:cxn modelId="{37F12101-62EB-47C3-A914-E6B7F9287B15}" type="presParOf" srcId="{64D555E7-B25E-4FF1-A261-F5A562DBC53C}" destId="{DB7AC795-D62E-4C37-9FEF-8CB6CAC43071}" srcOrd="6" destOrd="0" presId="urn:microsoft.com/office/officeart/2005/8/layout/hList1"/>
    <dgm:cxn modelId="{03785E1F-D5D9-4561-B321-554CC52CC52E}" type="presParOf" srcId="{DB7AC795-D62E-4C37-9FEF-8CB6CAC43071}" destId="{FF594C2E-2437-4F7B-A424-3EFF185C382C}" srcOrd="0" destOrd="0" presId="urn:microsoft.com/office/officeart/2005/8/layout/hList1"/>
    <dgm:cxn modelId="{084E714E-10EF-460B-AE40-24F3AD085AAA}" type="presParOf" srcId="{DB7AC795-D62E-4C37-9FEF-8CB6CAC43071}" destId="{ADAF78E0-6C69-4FF7-B466-2B918766D9B9}" srcOrd="1" destOrd="0" presId="urn:microsoft.com/office/officeart/2005/8/layout/hList1"/>
    <dgm:cxn modelId="{663A2CF3-0E85-49F7-94D4-DEA10E687CFB}" type="presParOf" srcId="{64D555E7-B25E-4FF1-A261-F5A562DBC53C}" destId="{5A5B931E-953A-40B9-898E-1DF31F4A0E24}" srcOrd="7" destOrd="0" presId="urn:microsoft.com/office/officeart/2005/8/layout/hList1"/>
    <dgm:cxn modelId="{51230277-0933-4B6E-BA50-3B0F40A6935A}" type="presParOf" srcId="{64D555E7-B25E-4FF1-A261-F5A562DBC53C}" destId="{9B7E8C1E-44FD-4DB2-8733-5BD5EAEF3D92}" srcOrd="8" destOrd="0" presId="urn:microsoft.com/office/officeart/2005/8/layout/hList1"/>
    <dgm:cxn modelId="{381A4232-6257-42DC-95F1-26D84FE5E170}" type="presParOf" srcId="{9B7E8C1E-44FD-4DB2-8733-5BD5EAEF3D92}" destId="{A2EA587F-4A78-4030-B561-C6F17A5B8181}" srcOrd="0" destOrd="0" presId="urn:microsoft.com/office/officeart/2005/8/layout/hList1"/>
    <dgm:cxn modelId="{58E3B61C-37B8-49F7-8CBF-EF0517C4860C}" type="presParOf" srcId="{9B7E8C1E-44FD-4DB2-8733-5BD5EAEF3D92}" destId="{63827D21-5319-44C6-8185-9F3F8DE417E1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506AC6-8E8F-4706-BC98-61F3352CC027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AB0A2796-84B4-43E6-BB29-02F6EC57ABF6}">
      <dgm:prSet phldrT="[Text]"/>
      <dgm:spPr/>
      <dgm:t>
        <a:bodyPr/>
        <a:lstStyle/>
        <a:p>
          <a:r>
            <a:rPr lang="id-ID" dirty="0" smtClean="0"/>
            <a:t>Jar. Ikat</a:t>
          </a:r>
          <a:endParaRPr lang="id-ID" dirty="0"/>
        </a:p>
      </dgm:t>
    </dgm:pt>
    <dgm:pt modelId="{64F21EA2-9EC6-4F59-9ACA-6E37062CD7A1}" type="parTrans" cxnId="{6AA3F42F-67D0-435B-A486-DE09D39FAA32}">
      <dgm:prSet/>
      <dgm:spPr/>
      <dgm:t>
        <a:bodyPr/>
        <a:lstStyle/>
        <a:p>
          <a:endParaRPr lang="id-ID"/>
        </a:p>
      </dgm:t>
    </dgm:pt>
    <dgm:pt modelId="{2658B3C4-32C8-4D1B-BB56-E9FF25E5A250}" type="sibTrans" cxnId="{6AA3F42F-67D0-435B-A486-DE09D39FAA32}">
      <dgm:prSet/>
      <dgm:spPr/>
      <dgm:t>
        <a:bodyPr/>
        <a:lstStyle/>
        <a:p>
          <a:endParaRPr lang="id-ID"/>
        </a:p>
      </dgm:t>
    </dgm:pt>
    <dgm:pt modelId="{ED02B9DA-965E-46B2-838C-40D2DDFDBEA3}">
      <dgm:prSet phldrT="[Text]"/>
      <dgm:spPr/>
      <dgm:t>
        <a:bodyPr/>
        <a:lstStyle/>
        <a:p>
          <a:r>
            <a:rPr lang="id-ID" dirty="0" smtClean="0"/>
            <a:t>Janin</a:t>
          </a:r>
          <a:endParaRPr lang="id-ID" dirty="0"/>
        </a:p>
      </dgm:t>
    </dgm:pt>
    <dgm:pt modelId="{C263AC59-0DFF-4716-BBBD-5AEE6845BCF5}" type="parTrans" cxnId="{4A163426-1C13-4EA0-BB46-27508C9CB638}">
      <dgm:prSet/>
      <dgm:spPr/>
      <dgm:t>
        <a:bodyPr/>
        <a:lstStyle/>
        <a:p>
          <a:endParaRPr lang="id-ID"/>
        </a:p>
      </dgm:t>
    </dgm:pt>
    <dgm:pt modelId="{E875EA3C-D72D-4F91-A325-3DF430C937AC}" type="sibTrans" cxnId="{4A163426-1C13-4EA0-BB46-27508C9CB638}">
      <dgm:prSet/>
      <dgm:spPr/>
      <dgm:t>
        <a:bodyPr/>
        <a:lstStyle/>
        <a:p>
          <a:endParaRPr lang="id-ID"/>
        </a:p>
      </dgm:t>
    </dgm:pt>
    <dgm:pt modelId="{DFCC0997-88AB-47E1-A6F7-8327ACB9A53B}">
      <dgm:prSet phldrT="[Text]"/>
      <dgm:spPr/>
      <dgm:t>
        <a:bodyPr/>
        <a:lstStyle/>
        <a:p>
          <a:r>
            <a:rPr lang="id-ID" dirty="0" smtClean="0"/>
            <a:t>Mesenchym</a:t>
          </a:r>
          <a:endParaRPr lang="id-ID" dirty="0"/>
        </a:p>
      </dgm:t>
    </dgm:pt>
    <dgm:pt modelId="{66142A8B-7A3E-445B-A600-AD2B102D801B}" type="parTrans" cxnId="{CEE6808D-697B-4F90-B7B9-42BCA5169F57}">
      <dgm:prSet/>
      <dgm:spPr/>
      <dgm:t>
        <a:bodyPr/>
        <a:lstStyle/>
        <a:p>
          <a:endParaRPr lang="id-ID"/>
        </a:p>
      </dgm:t>
    </dgm:pt>
    <dgm:pt modelId="{ECE338E9-B899-4BC8-AA27-566F3198A138}" type="sibTrans" cxnId="{CEE6808D-697B-4F90-B7B9-42BCA5169F57}">
      <dgm:prSet/>
      <dgm:spPr/>
      <dgm:t>
        <a:bodyPr/>
        <a:lstStyle/>
        <a:p>
          <a:endParaRPr lang="id-ID"/>
        </a:p>
      </dgm:t>
    </dgm:pt>
    <dgm:pt modelId="{A00B56E0-127F-40A8-A3D4-62C2DBA593E0}">
      <dgm:prSet phldrT="[Text]"/>
      <dgm:spPr/>
      <dgm:t>
        <a:bodyPr/>
        <a:lstStyle/>
        <a:p>
          <a:r>
            <a:rPr lang="id-ID" dirty="0" smtClean="0"/>
            <a:t>Dewasa</a:t>
          </a:r>
          <a:endParaRPr lang="id-ID" dirty="0"/>
        </a:p>
      </dgm:t>
    </dgm:pt>
    <dgm:pt modelId="{6D413982-D396-4FEC-B439-70653D7F660F}" type="parTrans" cxnId="{99B1C192-6ED8-45DA-A6E5-90605ED85975}">
      <dgm:prSet/>
      <dgm:spPr/>
      <dgm:t>
        <a:bodyPr/>
        <a:lstStyle/>
        <a:p>
          <a:endParaRPr lang="id-ID"/>
        </a:p>
      </dgm:t>
    </dgm:pt>
    <dgm:pt modelId="{7DE5F4E0-5458-439D-98B9-28C810518002}" type="sibTrans" cxnId="{99B1C192-6ED8-45DA-A6E5-90605ED85975}">
      <dgm:prSet/>
      <dgm:spPr/>
      <dgm:t>
        <a:bodyPr/>
        <a:lstStyle/>
        <a:p>
          <a:endParaRPr lang="id-ID"/>
        </a:p>
      </dgm:t>
    </dgm:pt>
    <dgm:pt modelId="{0FDEB93F-4BEA-4FB7-AE03-99A2B28CBFCE}">
      <dgm:prSet phldrT="[Text]"/>
      <dgm:spPr/>
      <dgm:t>
        <a:bodyPr/>
        <a:lstStyle/>
        <a:p>
          <a:r>
            <a:rPr lang="id-ID" dirty="0" smtClean="0"/>
            <a:t>Jar. Ik. Sesungguhny</a:t>
          </a:r>
          <a:endParaRPr lang="id-ID" dirty="0"/>
        </a:p>
      </dgm:t>
    </dgm:pt>
    <dgm:pt modelId="{12B59DF7-B3E7-4F20-B89C-9784D95F809D}" type="parTrans" cxnId="{E9E65FED-D954-46F1-8CB6-BFB9E4BBC52C}">
      <dgm:prSet/>
      <dgm:spPr/>
      <dgm:t>
        <a:bodyPr/>
        <a:lstStyle/>
        <a:p>
          <a:endParaRPr lang="id-ID"/>
        </a:p>
      </dgm:t>
    </dgm:pt>
    <dgm:pt modelId="{AB8BC062-27E9-4D92-9A51-1581BBADE61A}" type="sibTrans" cxnId="{E9E65FED-D954-46F1-8CB6-BFB9E4BBC52C}">
      <dgm:prSet/>
      <dgm:spPr/>
      <dgm:t>
        <a:bodyPr/>
        <a:lstStyle/>
        <a:p>
          <a:endParaRPr lang="id-ID"/>
        </a:p>
      </dgm:t>
    </dgm:pt>
    <dgm:pt modelId="{24F75043-EC69-476D-9FF2-446A466964CD}">
      <dgm:prSet phldrT="[Text]"/>
      <dgm:spPr/>
      <dgm:t>
        <a:bodyPr/>
        <a:lstStyle/>
        <a:p>
          <a:r>
            <a:rPr lang="id-ID" dirty="0" smtClean="0"/>
            <a:t>Mukous</a:t>
          </a:r>
          <a:endParaRPr lang="id-ID" dirty="0"/>
        </a:p>
      </dgm:t>
    </dgm:pt>
    <dgm:pt modelId="{01D095CE-90E9-41BD-86A6-4A5754B54FB9}" type="parTrans" cxnId="{F0616D61-7725-4D81-AB95-441AA34BF6D4}">
      <dgm:prSet/>
      <dgm:spPr/>
      <dgm:t>
        <a:bodyPr/>
        <a:lstStyle/>
        <a:p>
          <a:endParaRPr lang="id-ID"/>
        </a:p>
      </dgm:t>
    </dgm:pt>
    <dgm:pt modelId="{3FDA51A9-7CCC-4552-AB40-DF6BB622B936}" type="sibTrans" cxnId="{F0616D61-7725-4D81-AB95-441AA34BF6D4}">
      <dgm:prSet/>
      <dgm:spPr/>
    </dgm:pt>
    <dgm:pt modelId="{F5749327-5194-411E-82F8-7B08A1A2559F}">
      <dgm:prSet phldrT="[Text]"/>
      <dgm:spPr/>
      <dgm:t>
        <a:bodyPr/>
        <a:lstStyle/>
        <a:p>
          <a:r>
            <a:rPr lang="id-ID" dirty="0" smtClean="0"/>
            <a:t>Jar. penyangga</a:t>
          </a:r>
          <a:endParaRPr lang="id-ID" dirty="0"/>
        </a:p>
      </dgm:t>
    </dgm:pt>
    <dgm:pt modelId="{71A6B79A-2598-4945-A920-3171E50F8438}" type="parTrans" cxnId="{07DB95CF-DD84-4C08-8CD3-EEABDA854352}">
      <dgm:prSet/>
      <dgm:spPr/>
      <dgm:t>
        <a:bodyPr/>
        <a:lstStyle/>
        <a:p>
          <a:endParaRPr lang="id-ID"/>
        </a:p>
      </dgm:t>
    </dgm:pt>
    <dgm:pt modelId="{BAC4C79A-740A-4DD9-960B-EB269664D725}" type="sibTrans" cxnId="{07DB95CF-DD84-4C08-8CD3-EEABDA854352}">
      <dgm:prSet/>
      <dgm:spPr/>
    </dgm:pt>
    <dgm:pt modelId="{18E683CC-A91F-4F12-87D7-2F06D6DB9F5F}" type="pres">
      <dgm:prSet presAssocID="{02506AC6-8E8F-4706-BC98-61F3352CC02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8015C9D-E8CB-49D3-8AA6-20432A415CB1}" type="pres">
      <dgm:prSet presAssocID="{AB0A2796-84B4-43E6-BB29-02F6EC57ABF6}" presName="root1" presStyleCnt="0"/>
      <dgm:spPr/>
    </dgm:pt>
    <dgm:pt modelId="{CAFBDCE1-5663-4692-8013-6FDF1EB88C6F}" type="pres">
      <dgm:prSet presAssocID="{AB0A2796-84B4-43E6-BB29-02F6EC57ABF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BA5873B-B79E-43BC-B749-252B24BCF97B}" type="pres">
      <dgm:prSet presAssocID="{AB0A2796-84B4-43E6-BB29-02F6EC57ABF6}" presName="level2hierChild" presStyleCnt="0"/>
      <dgm:spPr/>
    </dgm:pt>
    <dgm:pt modelId="{46610657-0356-4CC1-9736-997CED87115D}" type="pres">
      <dgm:prSet presAssocID="{C263AC59-0DFF-4716-BBBD-5AEE6845BCF5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D6D24828-7577-41A3-AD5F-219683B244EC}" type="pres">
      <dgm:prSet presAssocID="{C263AC59-0DFF-4716-BBBD-5AEE6845BCF5}" presName="connTx" presStyleLbl="parChTrans1D2" presStyleIdx="0" presStyleCnt="2"/>
      <dgm:spPr/>
      <dgm:t>
        <a:bodyPr/>
        <a:lstStyle/>
        <a:p>
          <a:endParaRPr lang="id-ID"/>
        </a:p>
      </dgm:t>
    </dgm:pt>
    <dgm:pt modelId="{6A55E5B0-FD92-4C1B-ACAA-1782BD6DBFD2}" type="pres">
      <dgm:prSet presAssocID="{ED02B9DA-965E-46B2-838C-40D2DDFDBEA3}" presName="root2" presStyleCnt="0"/>
      <dgm:spPr/>
    </dgm:pt>
    <dgm:pt modelId="{F162A1B8-E03C-4754-9C1A-071CD0A5E027}" type="pres">
      <dgm:prSet presAssocID="{ED02B9DA-965E-46B2-838C-40D2DDFDBEA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735F1F1-FB84-4BCA-81B3-E74DD0E58F72}" type="pres">
      <dgm:prSet presAssocID="{ED02B9DA-965E-46B2-838C-40D2DDFDBEA3}" presName="level3hierChild" presStyleCnt="0"/>
      <dgm:spPr/>
    </dgm:pt>
    <dgm:pt modelId="{E78EF12D-C1DE-4EA2-99E4-657C678DEF3F}" type="pres">
      <dgm:prSet presAssocID="{66142A8B-7A3E-445B-A600-AD2B102D801B}" presName="conn2-1" presStyleLbl="parChTrans1D3" presStyleIdx="0" presStyleCnt="4"/>
      <dgm:spPr/>
      <dgm:t>
        <a:bodyPr/>
        <a:lstStyle/>
        <a:p>
          <a:endParaRPr lang="id-ID"/>
        </a:p>
      </dgm:t>
    </dgm:pt>
    <dgm:pt modelId="{71CC8511-BC40-4D51-A9E4-10D90069D771}" type="pres">
      <dgm:prSet presAssocID="{66142A8B-7A3E-445B-A600-AD2B102D801B}" presName="connTx" presStyleLbl="parChTrans1D3" presStyleIdx="0" presStyleCnt="4"/>
      <dgm:spPr/>
      <dgm:t>
        <a:bodyPr/>
        <a:lstStyle/>
        <a:p>
          <a:endParaRPr lang="id-ID"/>
        </a:p>
      </dgm:t>
    </dgm:pt>
    <dgm:pt modelId="{6CC1344D-84EE-461F-86D2-E5A7062D6D5C}" type="pres">
      <dgm:prSet presAssocID="{DFCC0997-88AB-47E1-A6F7-8327ACB9A53B}" presName="root2" presStyleCnt="0"/>
      <dgm:spPr/>
    </dgm:pt>
    <dgm:pt modelId="{2D9CC924-47B3-46F6-A570-98870EC5DE27}" type="pres">
      <dgm:prSet presAssocID="{DFCC0997-88AB-47E1-A6F7-8327ACB9A53B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D94583C-BEF9-4200-967B-C24081610F34}" type="pres">
      <dgm:prSet presAssocID="{DFCC0997-88AB-47E1-A6F7-8327ACB9A53B}" presName="level3hierChild" presStyleCnt="0"/>
      <dgm:spPr/>
    </dgm:pt>
    <dgm:pt modelId="{233A35ED-05FC-4DBF-8FB4-41A272662AA8}" type="pres">
      <dgm:prSet presAssocID="{01D095CE-90E9-41BD-86A6-4A5754B54FB9}" presName="conn2-1" presStyleLbl="parChTrans1D3" presStyleIdx="1" presStyleCnt="4"/>
      <dgm:spPr/>
      <dgm:t>
        <a:bodyPr/>
        <a:lstStyle/>
        <a:p>
          <a:endParaRPr lang="id-ID"/>
        </a:p>
      </dgm:t>
    </dgm:pt>
    <dgm:pt modelId="{037136E9-6DC7-4AB2-B069-ED95BA9E00A2}" type="pres">
      <dgm:prSet presAssocID="{01D095CE-90E9-41BD-86A6-4A5754B54FB9}" presName="connTx" presStyleLbl="parChTrans1D3" presStyleIdx="1" presStyleCnt="4"/>
      <dgm:spPr/>
      <dgm:t>
        <a:bodyPr/>
        <a:lstStyle/>
        <a:p>
          <a:endParaRPr lang="id-ID"/>
        </a:p>
      </dgm:t>
    </dgm:pt>
    <dgm:pt modelId="{D27E16C6-4CC7-4E76-9908-606C8A59E97F}" type="pres">
      <dgm:prSet presAssocID="{24F75043-EC69-476D-9FF2-446A466964CD}" presName="root2" presStyleCnt="0"/>
      <dgm:spPr/>
    </dgm:pt>
    <dgm:pt modelId="{7828EC27-3A65-4F34-B73C-0F5AA8C2EF9C}" type="pres">
      <dgm:prSet presAssocID="{24F75043-EC69-476D-9FF2-446A466964CD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6423891-848B-4C45-A90A-F41EA30A9A2A}" type="pres">
      <dgm:prSet presAssocID="{24F75043-EC69-476D-9FF2-446A466964CD}" presName="level3hierChild" presStyleCnt="0"/>
      <dgm:spPr/>
    </dgm:pt>
    <dgm:pt modelId="{EC17643D-2D1A-4F0E-9CF8-F9C0092842FF}" type="pres">
      <dgm:prSet presAssocID="{6D413982-D396-4FEC-B439-70653D7F660F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2DE984C2-CC03-4FEF-B107-AE9B1D376FED}" type="pres">
      <dgm:prSet presAssocID="{6D413982-D396-4FEC-B439-70653D7F660F}" presName="connTx" presStyleLbl="parChTrans1D2" presStyleIdx="1" presStyleCnt="2"/>
      <dgm:spPr/>
      <dgm:t>
        <a:bodyPr/>
        <a:lstStyle/>
        <a:p>
          <a:endParaRPr lang="id-ID"/>
        </a:p>
      </dgm:t>
    </dgm:pt>
    <dgm:pt modelId="{B6E7A500-8434-4658-8100-4BD53909905B}" type="pres">
      <dgm:prSet presAssocID="{A00B56E0-127F-40A8-A3D4-62C2DBA593E0}" presName="root2" presStyleCnt="0"/>
      <dgm:spPr/>
    </dgm:pt>
    <dgm:pt modelId="{0CAD4B30-BA70-4F3A-B969-A9303C374B5A}" type="pres">
      <dgm:prSet presAssocID="{A00B56E0-127F-40A8-A3D4-62C2DBA593E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9FA9531-65CC-40D9-80F1-AFAF8DB5DA2E}" type="pres">
      <dgm:prSet presAssocID="{A00B56E0-127F-40A8-A3D4-62C2DBA593E0}" presName="level3hierChild" presStyleCnt="0"/>
      <dgm:spPr/>
    </dgm:pt>
    <dgm:pt modelId="{0C2C961B-ABE2-4035-9622-FABD2ACC7FDE}" type="pres">
      <dgm:prSet presAssocID="{12B59DF7-B3E7-4F20-B89C-9784D95F809D}" presName="conn2-1" presStyleLbl="parChTrans1D3" presStyleIdx="2" presStyleCnt="4"/>
      <dgm:spPr/>
      <dgm:t>
        <a:bodyPr/>
        <a:lstStyle/>
        <a:p>
          <a:endParaRPr lang="id-ID"/>
        </a:p>
      </dgm:t>
    </dgm:pt>
    <dgm:pt modelId="{D52EEA6C-7A3F-4100-A683-26889D993A1D}" type="pres">
      <dgm:prSet presAssocID="{12B59DF7-B3E7-4F20-B89C-9784D95F809D}" presName="connTx" presStyleLbl="parChTrans1D3" presStyleIdx="2" presStyleCnt="4"/>
      <dgm:spPr/>
      <dgm:t>
        <a:bodyPr/>
        <a:lstStyle/>
        <a:p>
          <a:endParaRPr lang="id-ID"/>
        </a:p>
      </dgm:t>
    </dgm:pt>
    <dgm:pt modelId="{AD8B97EB-4EFC-4C46-A552-5BA45828434A}" type="pres">
      <dgm:prSet presAssocID="{0FDEB93F-4BEA-4FB7-AE03-99A2B28CBFCE}" presName="root2" presStyleCnt="0"/>
      <dgm:spPr/>
    </dgm:pt>
    <dgm:pt modelId="{7B77E35D-FA6D-4564-9E4B-7F0C3C81A248}" type="pres">
      <dgm:prSet presAssocID="{0FDEB93F-4BEA-4FB7-AE03-99A2B28CBFC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EF7675D-4E0B-4B89-AB86-20E04D9CD46C}" type="pres">
      <dgm:prSet presAssocID="{0FDEB93F-4BEA-4FB7-AE03-99A2B28CBFCE}" presName="level3hierChild" presStyleCnt="0"/>
      <dgm:spPr/>
    </dgm:pt>
    <dgm:pt modelId="{EF0FE652-27D2-4D2D-8A67-C011B78F51AC}" type="pres">
      <dgm:prSet presAssocID="{71A6B79A-2598-4945-A920-3171E50F8438}" presName="conn2-1" presStyleLbl="parChTrans1D3" presStyleIdx="3" presStyleCnt="4"/>
      <dgm:spPr/>
      <dgm:t>
        <a:bodyPr/>
        <a:lstStyle/>
        <a:p>
          <a:endParaRPr lang="id-ID"/>
        </a:p>
      </dgm:t>
    </dgm:pt>
    <dgm:pt modelId="{DFEFF6C5-2251-4084-90D3-26EC9D772D65}" type="pres">
      <dgm:prSet presAssocID="{71A6B79A-2598-4945-A920-3171E50F8438}" presName="connTx" presStyleLbl="parChTrans1D3" presStyleIdx="3" presStyleCnt="4"/>
      <dgm:spPr/>
      <dgm:t>
        <a:bodyPr/>
        <a:lstStyle/>
        <a:p>
          <a:endParaRPr lang="id-ID"/>
        </a:p>
      </dgm:t>
    </dgm:pt>
    <dgm:pt modelId="{12C8ED21-53F1-4633-B554-D132CF1A905D}" type="pres">
      <dgm:prSet presAssocID="{F5749327-5194-411E-82F8-7B08A1A2559F}" presName="root2" presStyleCnt="0"/>
      <dgm:spPr/>
    </dgm:pt>
    <dgm:pt modelId="{645951C9-2384-471B-A336-9F334AF9AB0C}" type="pres">
      <dgm:prSet presAssocID="{F5749327-5194-411E-82F8-7B08A1A2559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F8AEBCA-3478-4656-BA2A-EAF07281F67B}" type="pres">
      <dgm:prSet presAssocID="{F5749327-5194-411E-82F8-7B08A1A2559F}" presName="level3hierChild" presStyleCnt="0"/>
      <dgm:spPr/>
    </dgm:pt>
  </dgm:ptLst>
  <dgm:cxnLst>
    <dgm:cxn modelId="{385E2FD5-9C4B-4462-956B-D324C225A52E}" type="presOf" srcId="{66142A8B-7A3E-445B-A600-AD2B102D801B}" destId="{71CC8511-BC40-4D51-A9E4-10D90069D771}" srcOrd="1" destOrd="0" presId="urn:microsoft.com/office/officeart/2005/8/layout/hierarchy2"/>
    <dgm:cxn modelId="{353F419C-FAC3-41AD-BE98-E7642FBFAC60}" type="presOf" srcId="{02506AC6-8E8F-4706-BC98-61F3352CC027}" destId="{18E683CC-A91F-4F12-87D7-2F06D6DB9F5F}" srcOrd="0" destOrd="0" presId="urn:microsoft.com/office/officeart/2005/8/layout/hierarchy2"/>
    <dgm:cxn modelId="{CEE6808D-697B-4F90-B7B9-42BCA5169F57}" srcId="{ED02B9DA-965E-46B2-838C-40D2DDFDBEA3}" destId="{DFCC0997-88AB-47E1-A6F7-8327ACB9A53B}" srcOrd="0" destOrd="0" parTransId="{66142A8B-7A3E-445B-A600-AD2B102D801B}" sibTransId="{ECE338E9-B899-4BC8-AA27-566F3198A138}"/>
    <dgm:cxn modelId="{3ECB40D3-2451-45F7-9F28-2E6CD7256A48}" type="presOf" srcId="{6D413982-D396-4FEC-B439-70653D7F660F}" destId="{EC17643D-2D1A-4F0E-9CF8-F9C0092842FF}" srcOrd="0" destOrd="0" presId="urn:microsoft.com/office/officeart/2005/8/layout/hierarchy2"/>
    <dgm:cxn modelId="{4A163426-1C13-4EA0-BB46-27508C9CB638}" srcId="{AB0A2796-84B4-43E6-BB29-02F6EC57ABF6}" destId="{ED02B9DA-965E-46B2-838C-40D2DDFDBEA3}" srcOrd="0" destOrd="0" parTransId="{C263AC59-0DFF-4716-BBBD-5AEE6845BCF5}" sibTransId="{E875EA3C-D72D-4F91-A325-3DF430C937AC}"/>
    <dgm:cxn modelId="{423950D7-F078-49B8-81DB-FC49004C4FA0}" type="presOf" srcId="{12B59DF7-B3E7-4F20-B89C-9784D95F809D}" destId="{D52EEA6C-7A3F-4100-A683-26889D993A1D}" srcOrd="1" destOrd="0" presId="urn:microsoft.com/office/officeart/2005/8/layout/hierarchy2"/>
    <dgm:cxn modelId="{9C9A2E44-6C0B-4C4A-915B-3D9D6ECF4945}" type="presOf" srcId="{66142A8B-7A3E-445B-A600-AD2B102D801B}" destId="{E78EF12D-C1DE-4EA2-99E4-657C678DEF3F}" srcOrd="0" destOrd="0" presId="urn:microsoft.com/office/officeart/2005/8/layout/hierarchy2"/>
    <dgm:cxn modelId="{51CEC273-39BD-4492-BFE4-8A783E155F9D}" type="presOf" srcId="{12B59DF7-B3E7-4F20-B89C-9784D95F809D}" destId="{0C2C961B-ABE2-4035-9622-FABD2ACC7FDE}" srcOrd="0" destOrd="0" presId="urn:microsoft.com/office/officeart/2005/8/layout/hierarchy2"/>
    <dgm:cxn modelId="{EDD9603E-4B7A-4EE3-8705-B2A42C152A34}" type="presOf" srcId="{71A6B79A-2598-4945-A920-3171E50F8438}" destId="{EF0FE652-27D2-4D2D-8A67-C011B78F51AC}" srcOrd="0" destOrd="0" presId="urn:microsoft.com/office/officeart/2005/8/layout/hierarchy2"/>
    <dgm:cxn modelId="{482F6F54-908A-43F8-B7AD-931C4D4425A5}" type="presOf" srcId="{01D095CE-90E9-41BD-86A6-4A5754B54FB9}" destId="{037136E9-6DC7-4AB2-B069-ED95BA9E00A2}" srcOrd="1" destOrd="0" presId="urn:microsoft.com/office/officeart/2005/8/layout/hierarchy2"/>
    <dgm:cxn modelId="{6AA3F42F-67D0-435B-A486-DE09D39FAA32}" srcId="{02506AC6-8E8F-4706-BC98-61F3352CC027}" destId="{AB0A2796-84B4-43E6-BB29-02F6EC57ABF6}" srcOrd="0" destOrd="0" parTransId="{64F21EA2-9EC6-4F59-9ACA-6E37062CD7A1}" sibTransId="{2658B3C4-32C8-4D1B-BB56-E9FF25E5A250}"/>
    <dgm:cxn modelId="{6971B2A2-E90E-4D83-8AF9-E9B6D8E30163}" type="presOf" srcId="{6D413982-D396-4FEC-B439-70653D7F660F}" destId="{2DE984C2-CC03-4FEF-B107-AE9B1D376FED}" srcOrd="1" destOrd="0" presId="urn:microsoft.com/office/officeart/2005/8/layout/hierarchy2"/>
    <dgm:cxn modelId="{8410023E-610E-4D9F-B1F7-FCCD90F4CAA0}" type="presOf" srcId="{01D095CE-90E9-41BD-86A6-4A5754B54FB9}" destId="{233A35ED-05FC-4DBF-8FB4-41A272662AA8}" srcOrd="0" destOrd="0" presId="urn:microsoft.com/office/officeart/2005/8/layout/hierarchy2"/>
    <dgm:cxn modelId="{468592E1-7F68-4C19-8E92-39FCA2E28D3F}" type="presOf" srcId="{ED02B9DA-965E-46B2-838C-40D2DDFDBEA3}" destId="{F162A1B8-E03C-4754-9C1A-071CD0A5E027}" srcOrd="0" destOrd="0" presId="urn:microsoft.com/office/officeart/2005/8/layout/hierarchy2"/>
    <dgm:cxn modelId="{1652D601-9337-4877-99F6-4AA3B5400EB1}" type="presOf" srcId="{C263AC59-0DFF-4716-BBBD-5AEE6845BCF5}" destId="{D6D24828-7577-41A3-AD5F-219683B244EC}" srcOrd="1" destOrd="0" presId="urn:microsoft.com/office/officeart/2005/8/layout/hierarchy2"/>
    <dgm:cxn modelId="{F0616D61-7725-4D81-AB95-441AA34BF6D4}" srcId="{ED02B9DA-965E-46B2-838C-40D2DDFDBEA3}" destId="{24F75043-EC69-476D-9FF2-446A466964CD}" srcOrd="1" destOrd="0" parTransId="{01D095CE-90E9-41BD-86A6-4A5754B54FB9}" sibTransId="{3FDA51A9-7CCC-4552-AB40-DF6BB622B936}"/>
    <dgm:cxn modelId="{99B1C192-6ED8-45DA-A6E5-90605ED85975}" srcId="{AB0A2796-84B4-43E6-BB29-02F6EC57ABF6}" destId="{A00B56E0-127F-40A8-A3D4-62C2DBA593E0}" srcOrd="1" destOrd="0" parTransId="{6D413982-D396-4FEC-B439-70653D7F660F}" sibTransId="{7DE5F4E0-5458-439D-98B9-28C810518002}"/>
    <dgm:cxn modelId="{E8A933EB-6A6D-4A7B-98B7-D4D1078C4568}" type="presOf" srcId="{A00B56E0-127F-40A8-A3D4-62C2DBA593E0}" destId="{0CAD4B30-BA70-4F3A-B969-A9303C374B5A}" srcOrd="0" destOrd="0" presId="urn:microsoft.com/office/officeart/2005/8/layout/hierarchy2"/>
    <dgm:cxn modelId="{083E679D-16B1-412B-8D4D-65E17144A7AD}" type="presOf" srcId="{F5749327-5194-411E-82F8-7B08A1A2559F}" destId="{645951C9-2384-471B-A336-9F334AF9AB0C}" srcOrd="0" destOrd="0" presId="urn:microsoft.com/office/officeart/2005/8/layout/hierarchy2"/>
    <dgm:cxn modelId="{4569110A-4927-412E-8713-95D26A27C941}" type="presOf" srcId="{0FDEB93F-4BEA-4FB7-AE03-99A2B28CBFCE}" destId="{7B77E35D-FA6D-4564-9E4B-7F0C3C81A248}" srcOrd="0" destOrd="0" presId="urn:microsoft.com/office/officeart/2005/8/layout/hierarchy2"/>
    <dgm:cxn modelId="{0C51CCC5-BE01-4145-9219-C83F0A69750F}" type="presOf" srcId="{71A6B79A-2598-4945-A920-3171E50F8438}" destId="{DFEFF6C5-2251-4084-90D3-26EC9D772D65}" srcOrd="1" destOrd="0" presId="urn:microsoft.com/office/officeart/2005/8/layout/hierarchy2"/>
    <dgm:cxn modelId="{E9E65FED-D954-46F1-8CB6-BFB9E4BBC52C}" srcId="{A00B56E0-127F-40A8-A3D4-62C2DBA593E0}" destId="{0FDEB93F-4BEA-4FB7-AE03-99A2B28CBFCE}" srcOrd="0" destOrd="0" parTransId="{12B59DF7-B3E7-4F20-B89C-9784D95F809D}" sibTransId="{AB8BC062-27E9-4D92-9A51-1581BBADE61A}"/>
    <dgm:cxn modelId="{26B5887C-45C6-4C92-A7CC-BE8C0BEFBF71}" type="presOf" srcId="{C263AC59-0DFF-4716-BBBD-5AEE6845BCF5}" destId="{46610657-0356-4CC1-9736-997CED87115D}" srcOrd="0" destOrd="0" presId="urn:microsoft.com/office/officeart/2005/8/layout/hierarchy2"/>
    <dgm:cxn modelId="{944FEAF6-28DD-4DE4-A82C-0FE0F00DC759}" type="presOf" srcId="{AB0A2796-84B4-43E6-BB29-02F6EC57ABF6}" destId="{CAFBDCE1-5663-4692-8013-6FDF1EB88C6F}" srcOrd="0" destOrd="0" presId="urn:microsoft.com/office/officeart/2005/8/layout/hierarchy2"/>
    <dgm:cxn modelId="{AD29F8BF-B073-44FF-961E-190D3110070D}" type="presOf" srcId="{24F75043-EC69-476D-9FF2-446A466964CD}" destId="{7828EC27-3A65-4F34-B73C-0F5AA8C2EF9C}" srcOrd="0" destOrd="0" presId="urn:microsoft.com/office/officeart/2005/8/layout/hierarchy2"/>
    <dgm:cxn modelId="{07DB95CF-DD84-4C08-8CD3-EEABDA854352}" srcId="{A00B56E0-127F-40A8-A3D4-62C2DBA593E0}" destId="{F5749327-5194-411E-82F8-7B08A1A2559F}" srcOrd="1" destOrd="0" parTransId="{71A6B79A-2598-4945-A920-3171E50F8438}" sibTransId="{BAC4C79A-740A-4DD9-960B-EB269664D725}"/>
    <dgm:cxn modelId="{528EA400-F227-4DD9-B7E6-4524CA898F65}" type="presOf" srcId="{DFCC0997-88AB-47E1-A6F7-8327ACB9A53B}" destId="{2D9CC924-47B3-46F6-A570-98870EC5DE27}" srcOrd="0" destOrd="0" presId="urn:microsoft.com/office/officeart/2005/8/layout/hierarchy2"/>
    <dgm:cxn modelId="{886DF3E5-A3B6-43E2-881A-7213C5FC0B1B}" type="presParOf" srcId="{18E683CC-A91F-4F12-87D7-2F06D6DB9F5F}" destId="{18015C9D-E8CB-49D3-8AA6-20432A415CB1}" srcOrd="0" destOrd="0" presId="urn:microsoft.com/office/officeart/2005/8/layout/hierarchy2"/>
    <dgm:cxn modelId="{E6D23829-A8AB-43B7-8BED-B5038FF3B658}" type="presParOf" srcId="{18015C9D-E8CB-49D3-8AA6-20432A415CB1}" destId="{CAFBDCE1-5663-4692-8013-6FDF1EB88C6F}" srcOrd="0" destOrd="0" presId="urn:microsoft.com/office/officeart/2005/8/layout/hierarchy2"/>
    <dgm:cxn modelId="{D15F6CD8-CC13-47DA-96C8-47CB5E4C1CF9}" type="presParOf" srcId="{18015C9D-E8CB-49D3-8AA6-20432A415CB1}" destId="{7BA5873B-B79E-43BC-B749-252B24BCF97B}" srcOrd="1" destOrd="0" presId="urn:microsoft.com/office/officeart/2005/8/layout/hierarchy2"/>
    <dgm:cxn modelId="{553FF752-C3E7-4F3C-9C94-FB1FEFDD3FC9}" type="presParOf" srcId="{7BA5873B-B79E-43BC-B749-252B24BCF97B}" destId="{46610657-0356-4CC1-9736-997CED87115D}" srcOrd="0" destOrd="0" presId="urn:microsoft.com/office/officeart/2005/8/layout/hierarchy2"/>
    <dgm:cxn modelId="{7705B448-388A-4A4B-B8D0-7999FB2EB3E4}" type="presParOf" srcId="{46610657-0356-4CC1-9736-997CED87115D}" destId="{D6D24828-7577-41A3-AD5F-219683B244EC}" srcOrd="0" destOrd="0" presId="urn:microsoft.com/office/officeart/2005/8/layout/hierarchy2"/>
    <dgm:cxn modelId="{C9F3AA92-8EAC-4E16-9757-CCB21BB690E7}" type="presParOf" srcId="{7BA5873B-B79E-43BC-B749-252B24BCF97B}" destId="{6A55E5B0-FD92-4C1B-ACAA-1782BD6DBFD2}" srcOrd="1" destOrd="0" presId="urn:microsoft.com/office/officeart/2005/8/layout/hierarchy2"/>
    <dgm:cxn modelId="{F62EC930-68F8-4B6A-928F-28F1DFC2F02D}" type="presParOf" srcId="{6A55E5B0-FD92-4C1B-ACAA-1782BD6DBFD2}" destId="{F162A1B8-E03C-4754-9C1A-071CD0A5E027}" srcOrd="0" destOrd="0" presId="urn:microsoft.com/office/officeart/2005/8/layout/hierarchy2"/>
    <dgm:cxn modelId="{DC93F2CD-C7D1-4C92-9FE7-35260FBD989A}" type="presParOf" srcId="{6A55E5B0-FD92-4C1B-ACAA-1782BD6DBFD2}" destId="{9735F1F1-FB84-4BCA-81B3-E74DD0E58F72}" srcOrd="1" destOrd="0" presId="urn:microsoft.com/office/officeart/2005/8/layout/hierarchy2"/>
    <dgm:cxn modelId="{F6282F89-06FA-4B4F-9A21-0434419EBD9A}" type="presParOf" srcId="{9735F1F1-FB84-4BCA-81B3-E74DD0E58F72}" destId="{E78EF12D-C1DE-4EA2-99E4-657C678DEF3F}" srcOrd="0" destOrd="0" presId="urn:microsoft.com/office/officeart/2005/8/layout/hierarchy2"/>
    <dgm:cxn modelId="{476435ED-CE42-434E-846F-B296926E6019}" type="presParOf" srcId="{E78EF12D-C1DE-4EA2-99E4-657C678DEF3F}" destId="{71CC8511-BC40-4D51-A9E4-10D90069D771}" srcOrd="0" destOrd="0" presId="urn:microsoft.com/office/officeart/2005/8/layout/hierarchy2"/>
    <dgm:cxn modelId="{C388E339-10CD-431F-8C0C-F9E2CA7AE2D2}" type="presParOf" srcId="{9735F1F1-FB84-4BCA-81B3-E74DD0E58F72}" destId="{6CC1344D-84EE-461F-86D2-E5A7062D6D5C}" srcOrd="1" destOrd="0" presId="urn:microsoft.com/office/officeart/2005/8/layout/hierarchy2"/>
    <dgm:cxn modelId="{6B1AFB14-15EB-48AE-AA68-EDAF0A528B5E}" type="presParOf" srcId="{6CC1344D-84EE-461F-86D2-E5A7062D6D5C}" destId="{2D9CC924-47B3-46F6-A570-98870EC5DE27}" srcOrd="0" destOrd="0" presId="urn:microsoft.com/office/officeart/2005/8/layout/hierarchy2"/>
    <dgm:cxn modelId="{9F8F1849-23FC-4593-83EA-75E39036D07A}" type="presParOf" srcId="{6CC1344D-84EE-461F-86D2-E5A7062D6D5C}" destId="{5D94583C-BEF9-4200-967B-C24081610F34}" srcOrd="1" destOrd="0" presId="urn:microsoft.com/office/officeart/2005/8/layout/hierarchy2"/>
    <dgm:cxn modelId="{673E0F90-55DA-431B-9120-766C22BC5B13}" type="presParOf" srcId="{9735F1F1-FB84-4BCA-81B3-E74DD0E58F72}" destId="{233A35ED-05FC-4DBF-8FB4-41A272662AA8}" srcOrd="2" destOrd="0" presId="urn:microsoft.com/office/officeart/2005/8/layout/hierarchy2"/>
    <dgm:cxn modelId="{41F498BE-852D-40C8-897E-B9B3C18808E7}" type="presParOf" srcId="{233A35ED-05FC-4DBF-8FB4-41A272662AA8}" destId="{037136E9-6DC7-4AB2-B069-ED95BA9E00A2}" srcOrd="0" destOrd="0" presId="urn:microsoft.com/office/officeart/2005/8/layout/hierarchy2"/>
    <dgm:cxn modelId="{7B94E2C3-A9B6-4EFF-842C-85427F1291B0}" type="presParOf" srcId="{9735F1F1-FB84-4BCA-81B3-E74DD0E58F72}" destId="{D27E16C6-4CC7-4E76-9908-606C8A59E97F}" srcOrd="3" destOrd="0" presId="urn:microsoft.com/office/officeart/2005/8/layout/hierarchy2"/>
    <dgm:cxn modelId="{8CFD87E8-7F2B-4EDC-A86F-20408697CCF5}" type="presParOf" srcId="{D27E16C6-4CC7-4E76-9908-606C8A59E97F}" destId="{7828EC27-3A65-4F34-B73C-0F5AA8C2EF9C}" srcOrd="0" destOrd="0" presId="urn:microsoft.com/office/officeart/2005/8/layout/hierarchy2"/>
    <dgm:cxn modelId="{103B72F5-4B68-4164-958F-346527D9C88B}" type="presParOf" srcId="{D27E16C6-4CC7-4E76-9908-606C8A59E97F}" destId="{66423891-848B-4C45-A90A-F41EA30A9A2A}" srcOrd="1" destOrd="0" presId="urn:microsoft.com/office/officeart/2005/8/layout/hierarchy2"/>
    <dgm:cxn modelId="{48AEBB72-5C11-4F5A-8F27-7AA0ED704FD5}" type="presParOf" srcId="{7BA5873B-B79E-43BC-B749-252B24BCF97B}" destId="{EC17643D-2D1A-4F0E-9CF8-F9C0092842FF}" srcOrd="2" destOrd="0" presId="urn:microsoft.com/office/officeart/2005/8/layout/hierarchy2"/>
    <dgm:cxn modelId="{033920C6-B808-48C7-9E52-09C3A2010400}" type="presParOf" srcId="{EC17643D-2D1A-4F0E-9CF8-F9C0092842FF}" destId="{2DE984C2-CC03-4FEF-B107-AE9B1D376FED}" srcOrd="0" destOrd="0" presId="urn:microsoft.com/office/officeart/2005/8/layout/hierarchy2"/>
    <dgm:cxn modelId="{FCF27FB9-93DD-4338-A5EE-75D3A8BA3F35}" type="presParOf" srcId="{7BA5873B-B79E-43BC-B749-252B24BCF97B}" destId="{B6E7A500-8434-4658-8100-4BD53909905B}" srcOrd="3" destOrd="0" presId="urn:microsoft.com/office/officeart/2005/8/layout/hierarchy2"/>
    <dgm:cxn modelId="{F699DDAD-0233-4BAD-855A-D85CEAFF2F61}" type="presParOf" srcId="{B6E7A500-8434-4658-8100-4BD53909905B}" destId="{0CAD4B30-BA70-4F3A-B969-A9303C374B5A}" srcOrd="0" destOrd="0" presId="urn:microsoft.com/office/officeart/2005/8/layout/hierarchy2"/>
    <dgm:cxn modelId="{5A6EABDF-2283-4448-8762-DD1A94214883}" type="presParOf" srcId="{B6E7A500-8434-4658-8100-4BD53909905B}" destId="{B9FA9531-65CC-40D9-80F1-AFAF8DB5DA2E}" srcOrd="1" destOrd="0" presId="urn:microsoft.com/office/officeart/2005/8/layout/hierarchy2"/>
    <dgm:cxn modelId="{FBD61809-EDC6-4415-9BC9-062E1E8B06F0}" type="presParOf" srcId="{B9FA9531-65CC-40D9-80F1-AFAF8DB5DA2E}" destId="{0C2C961B-ABE2-4035-9622-FABD2ACC7FDE}" srcOrd="0" destOrd="0" presId="urn:microsoft.com/office/officeart/2005/8/layout/hierarchy2"/>
    <dgm:cxn modelId="{5E3CF335-8A8D-44D4-90AE-AA4196330B5B}" type="presParOf" srcId="{0C2C961B-ABE2-4035-9622-FABD2ACC7FDE}" destId="{D52EEA6C-7A3F-4100-A683-26889D993A1D}" srcOrd="0" destOrd="0" presId="urn:microsoft.com/office/officeart/2005/8/layout/hierarchy2"/>
    <dgm:cxn modelId="{88463329-013F-4EBE-8C3A-E472D99C04D2}" type="presParOf" srcId="{B9FA9531-65CC-40D9-80F1-AFAF8DB5DA2E}" destId="{AD8B97EB-4EFC-4C46-A552-5BA45828434A}" srcOrd="1" destOrd="0" presId="urn:microsoft.com/office/officeart/2005/8/layout/hierarchy2"/>
    <dgm:cxn modelId="{3C9E4F2E-4BB5-43AA-B538-42BCAAD4CC3C}" type="presParOf" srcId="{AD8B97EB-4EFC-4C46-A552-5BA45828434A}" destId="{7B77E35D-FA6D-4564-9E4B-7F0C3C81A248}" srcOrd="0" destOrd="0" presId="urn:microsoft.com/office/officeart/2005/8/layout/hierarchy2"/>
    <dgm:cxn modelId="{F07C7D79-0FC2-4ACD-8FB6-221C94143925}" type="presParOf" srcId="{AD8B97EB-4EFC-4C46-A552-5BA45828434A}" destId="{BEF7675D-4E0B-4B89-AB86-20E04D9CD46C}" srcOrd="1" destOrd="0" presId="urn:microsoft.com/office/officeart/2005/8/layout/hierarchy2"/>
    <dgm:cxn modelId="{BC563C8E-19A2-4011-BE2C-B840A02D446A}" type="presParOf" srcId="{B9FA9531-65CC-40D9-80F1-AFAF8DB5DA2E}" destId="{EF0FE652-27D2-4D2D-8A67-C011B78F51AC}" srcOrd="2" destOrd="0" presId="urn:microsoft.com/office/officeart/2005/8/layout/hierarchy2"/>
    <dgm:cxn modelId="{F63AB046-ED6E-4AF3-9AD5-4DAF0701DA63}" type="presParOf" srcId="{EF0FE652-27D2-4D2D-8A67-C011B78F51AC}" destId="{DFEFF6C5-2251-4084-90D3-26EC9D772D65}" srcOrd="0" destOrd="0" presId="urn:microsoft.com/office/officeart/2005/8/layout/hierarchy2"/>
    <dgm:cxn modelId="{5C674F2B-9BF0-4826-BA4F-95D79B28654B}" type="presParOf" srcId="{B9FA9531-65CC-40D9-80F1-AFAF8DB5DA2E}" destId="{12C8ED21-53F1-4633-B554-D132CF1A905D}" srcOrd="3" destOrd="0" presId="urn:microsoft.com/office/officeart/2005/8/layout/hierarchy2"/>
    <dgm:cxn modelId="{AC04B7EE-9A96-4B19-8348-6F86E9CC39F4}" type="presParOf" srcId="{12C8ED21-53F1-4633-B554-D132CF1A905D}" destId="{645951C9-2384-471B-A336-9F334AF9AB0C}" srcOrd="0" destOrd="0" presId="urn:microsoft.com/office/officeart/2005/8/layout/hierarchy2"/>
    <dgm:cxn modelId="{C4A132CE-BBD2-4FD4-8ED7-138381E90203}" type="presParOf" srcId="{12C8ED21-53F1-4633-B554-D132CF1A905D}" destId="{4F8AEBCA-3478-4656-BA2A-EAF07281F67B}" srcOrd="1" destOrd="0" presId="urn:microsoft.com/office/officeart/2005/8/layout/hierarchy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4E672A-2D85-4481-9079-9B644666534F}" type="doc">
      <dgm:prSet loTypeId="urn:microsoft.com/office/officeart/2005/8/layout/hierarchy3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5D21BEF2-6AA9-4ABD-91FC-A4850911BBAF}">
      <dgm:prSet phldrT="[Text]"/>
      <dgm:spPr/>
      <dgm:t>
        <a:bodyPr/>
        <a:lstStyle/>
        <a:p>
          <a:r>
            <a:rPr lang="id-ID" dirty="0" smtClean="0">
              <a:latin typeface="Berlin Sans FB" pitchFamily="34" charset="0"/>
            </a:rPr>
            <a:t>Jaringan Ikat Sesungguhnya</a:t>
          </a:r>
          <a:endParaRPr lang="id-ID" dirty="0">
            <a:latin typeface="Berlin Sans FB" pitchFamily="34" charset="0"/>
          </a:endParaRPr>
        </a:p>
      </dgm:t>
    </dgm:pt>
    <dgm:pt modelId="{742DD4D4-350C-4533-AC16-01032BDC104E}" type="parTrans" cxnId="{85170F9B-F49C-4773-8AC7-4DB64AB986F6}">
      <dgm:prSet/>
      <dgm:spPr/>
      <dgm:t>
        <a:bodyPr/>
        <a:lstStyle/>
        <a:p>
          <a:endParaRPr lang="id-ID"/>
        </a:p>
      </dgm:t>
    </dgm:pt>
    <dgm:pt modelId="{5CA417DD-CC3F-4907-B608-2D2B1CF5DBEB}" type="sibTrans" cxnId="{85170F9B-F49C-4773-8AC7-4DB64AB986F6}">
      <dgm:prSet/>
      <dgm:spPr/>
      <dgm:t>
        <a:bodyPr/>
        <a:lstStyle/>
        <a:p>
          <a:endParaRPr lang="id-ID"/>
        </a:p>
      </dgm:t>
    </dgm:pt>
    <dgm:pt modelId="{594C3FFE-6402-4C85-8F7E-41D15CD84CD9}">
      <dgm:prSet phldrT="[Text]"/>
      <dgm:spPr/>
      <dgm:t>
        <a:bodyPr/>
        <a:lstStyle/>
        <a:p>
          <a:r>
            <a:rPr lang="id-ID" dirty="0" smtClean="0">
              <a:latin typeface="Berlin Sans FB" pitchFamily="34" charset="0"/>
            </a:rPr>
            <a:t>Umum</a:t>
          </a:r>
          <a:endParaRPr lang="id-ID" dirty="0">
            <a:latin typeface="Berlin Sans FB" pitchFamily="34" charset="0"/>
          </a:endParaRPr>
        </a:p>
      </dgm:t>
    </dgm:pt>
    <dgm:pt modelId="{5E46B339-F34C-4712-937E-5B68415C7D3F}" type="parTrans" cxnId="{4ACD26F9-5B25-4294-BA6C-6667CE90B381}">
      <dgm:prSet/>
      <dgm:spPr/>
      <dgm:t>
        <a:bodyPr/>
        <a:lstStyle/>
        <a:p>
          <a:endParaRPr lang="id-ID"/>
        </a:p>
      </dgm:t>
    </dgm:pt>
    <dgm:pt modelId="{8C2669DF-E838-41B1-BBA8-4375B203AAFD}" type="sibTrans" cxnId="{4ACD26F9-5B25-4294-BA6C-6667CE90B381}">
      <dgm:prSet/>
      <dgm:spPr/>
      <dgm:t>
        <a:bodyPr/>
        <a:lstStyle/>
        <a:p>
          <a:endParaRPr lang="id-ID"/>
        </a:p>
      </dgm:t>
    </dgm:pt>
    <dgm:pt modelId="{55B1298B-3ACB-4AE5-AE55-AEAC48B0622B}">
      <dgm:prSet phldrT="[Text]"/>
      <dgm:spPr/>
      <dgm:t>
        <a:bodyPr/>
        <a:lstStyle/>
        <a:p>
          <a:r>
            <a:rPr lang="id-ID" dirty="0" smtClean="0">
              <a:latin typeface="Berlin Sans FB" pitchFamily="34" charset="0"/>
            </a:rPr>
            <a:t>Khusus</a:t>
          </a:r>
          <a:endParaRPr lang="id-ID" dirty="0">
            <a:latin typeface="Berlin Sans FB" pitchFamily="34" charset="0"/>
          </a:endParaRPr>
        </a:p>
      </dgm:t>
    </dgm:pt>
    <dgm:pt modelId="{0087536A-1353-447E-BB20-8647B76C5DC5}" type="parTrans" cxnId="{03807BC4-54EC-49A3-9D5E-56A12291F509}">
      <dgm:prSet/>
      <dgm:spPr/>
      <dgm:t>
        <a:bodyPr/>
        <a:lstStyle/>
        <a:p>
          <a:endParaRPr lang="id-ID"/>
        </a:p>
      </dgm:t>
    </dgm:pt>
    <dgm:pt modelId="{0F9AA1D7-24C3-4465-9506-7BCCDFAC221F}" type="sibTrans" cxnId="{03807BC4-54EC-49A3-9D5E-56A12291F509}">
      <dgm:prSet/>
      <dgm:spPr/>
      <dgm:t>
        <a:bodyPr/>
        <a:lstStyle/>
        <a:p>
          <a:endParaRPr lang="id-ID"/>
        </a:p>
      </dgm:t>
    </dgm:pt>
    <dgm:pt modelId="{4FB5AEBF-009A-49DF-A2AA-E2E7DE2B9356}">
      <dgm:prSet phldrT="[Text]"/>
      <dgm:spPr/>
      <dgm:t>
        <a:bodyPr/>
        <a:lstStyle/>
        <a:p>
          <a:r>
            <a:rPr lang="id-ID" dirty="0" smtClean="0">
              <a:latin typeface="Berlin Sans FB" pitchFamily="34" charset="0"/>
            </a:rPr>
            <a:t>Jaringan Penyangga</a:t>
          </a:r>
          <a:endParaRPr lang="id-ID" dirty="0">
            <a:latin typeface="Berlin Sans FB" pitchFamily="34" charset="0"/>
          </a:endParaRPr>
        </a:p>
      </dgm:t>
    </dgm:pt>
    <dgm:pt modelId="{B150BD90-C0F3-4E52-8E73-7F42893135EF}" type="parTrans" cxnId="{4B2FD901-C818-493E-B580-0F9E8C35744B}">
      <dgm:prSet/>
      <dgm:spPr/>
      <dgm:t>
        <a:bodyPr/>
        <a:lstStyle/>
        <a:p>
          <a:endParaRPr lang="id-ID"/>
        </a:p>
      </dgm:t>
    </dgm:pt>
    <dgm:pt modelId="{3E50084E-0C23-4B21-94C3-75AD703C9760}" type="sibTrans" cxnId="{4B2FD901-C818-493E-B580-0F9E8C35744B}">
      <dgm:prSet/>
      <dgm:spPr/>
      <dgm:t>
        <a:bodyPr/>
        <a:lstStyle/>
        <a:p>
          <a:endParaRPr lang="id-ID"/>
        </a:p>
      </dgm:t>
    </dgm:pt>
    <dgm:pt modelId="{62E8AD52-0121-42CE-82E2-160008384B9C}">
      <dgm:prSet phldrT="[Text]"/>
      <dgm:spPr/>
      <dgm:t>
        <a:bodyPr/>
        <a:lstStyle/>
        <a:p>
          <a:r>
            <a:rPr lang="id-ID" dirty="0" smtClean="0">
              <a:latin typeface="Berlin Sans FB" pitchFamily="34" charset="0"/>
            </a:rPr>
            <a:t>Tulang Rawan</a:t>
          </a:r>
          <a:endParaRPr lang="id-ID" dirty="0">
            <a:latin typeface="Berlin Sans FB" pitchFamily="34" charset="0"/>
          </a:endParaRPr>
        </a:p>
      </dgm:t>
    </dgm:pt>
    <dgm:pt modelId="{5D667E2C-6A01-440D-80B3-C77AD212193D}" type="parTrans" cxnId="{8C611087-FCD1-4317-B68E-773116E176CB}">
      <dgm:prSet/>
      <dgm:spPr/>
      <dgm:t>
        <a:bodyPr/>
        <a:lstStyle/>
        <a:p>
          <a:endParaRPr lang="id-ID"/>
        </a:p>
      </dgm:t>
    </dgm:pt>
    <dgm:pt modelId="{82F272AE-D7AE-4B1E-ADA6-D69C61AA60EB}" type="sibTrans" cxnId="{8C611087-FCD1-4317-B68E-773116E176CB}">
      <dgm:prSet/>
      <dgm:spPr/>
      <dgm:t>
        <a:bodyPr/>
        <a:lstStyle/>
        <a:p>
          <a:endParaRPr lang="id-ID"/>
        </a:p>
      </dgm:t>
    </dgm:pt>
    <dgm:pt modelId="{6178E2C2-A5AD-4ADC-ABAD-243FA56580B9}">
      <dgm:prSet phldrT="[Text]"/>
      <dgm:spPr/>
      <dgm:t>
        <a:bodyPr/>
        <a:lstStyle/>
        <a:p>
          <a:r>
            <a:rPr lang="id-ID" dirty="0" smtClean="0">
              <a:latin typeface="Berlin Sans FB" pitchFamily="34" charset="0"/>
            </a:rPr>
            <a:t>Tulang muda n dewasa</a:t>
          </a:r>
          <a:endParaRPr lang="id-ID" dirty="0">
            <a:latin typeface="Berlin Sans FB" pitchFamily="34" charset="0"/>
          </a:endParaRPr>
        </a:p>
      </dgm:t>
    </dgm:pt>
    <dgm:pt modelId="{282B6749-0D1D-4806-9001-4195A0539E92}" type="parTrans" cxnId="{C1CF31D8-7F4B-4ABC-80A8-03C850DB34C0}">
      <dgm:prSet/>
      <dgm:spPr/>
      <dgm:t>
        <a:bodyPr/>
        <a:lstStyle/>
        <a:p>
          <a:endParaRPr lang="id-ID"/>
        </a:p>
      </dgm:t>
    </dgm:pt>
    <dgm:pt modelId="{3CAC7C6C-A129-450E-8391-A9A60EF9EEB8}" type="sibTrans" cxnId="{C1CF31D8-7F4B-4ABC-80A8-03C850DB34C0}">
      <dgm:prSet/>
      <dgm:spPr/>
      <dgm:t>
        <a:bodyPr/>
        <a:lstStyle/>
        <a:p>
          <a:endParaRPr lang="id-ID"/>
        </a:p>
      </dgm:t>
    </dgm:pt>
    <dgm:pt modelId="{6216029C-EFEA-4B56-AB81-563454F5B2AF}" type="pres">
      <dgm:prSet presAssocID="{6C4E672A-2D85-4481-9079-9B64466653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0D274BFC-AB88-4AF9-BE2C-8A7F8F86BDF9}" type="pres">
      <dgm:prSet presAssocID="{5D21BEF2-6AA9-4ABD-91FC-A4850911BBAF}" presName="root" presStyleCnt="0"/>
      <dgm:spPr/>
    </dgm:pt>
    <dgm:pt modelId="{729903BB-97FF-494C-A6B2-DF87C99DEB38}" type="pres">
      <dgm:prSet presAssocID="{5D21BEF2-6AA9-4ABD-91FC-A4850911BBAF}" presName="rootComposite" presStyleCnt="0"/>
      <dgm:spPr/>
    </dgm:pt>
    <dgm:pt modelId="{041BC0E2-A69B-48DF-9631-CBEA1604889F}" type="pres">
      <dgm:prSet presAssocID="{5D21BEF2-6AA9-4ABD-91FC-A4850911BBAF}" presName="rootText" presStyleLbl="node1" presStyleIdx="0" presStyleCnt="2"/>
      <dgm:spPr/>
      <dgm:t>
        <a:bodyPr/>
        <a:lstStyle/>
        <a:p>
          <a:endParaRPr lang="id-ID"/>
        </a:p>
      </dgm:t>
    </dgm:pt>
    <dgm:pt modelId="{90029A38-BA4B-44D8-925C-B50F66CCAAD4}" type="pres">
      <dgm:prSet presAssocID="{5D21BEF2-6AA9-4ABD-91FC-A4850911BBAF}" presName="rootConnector" presStyleLbl="node1" presStyleIdx="0" presStyleCnt="2"/>
      <dgm:spPr/>
      <dgm:t>
        <a:bodyPr/>
        <a:lstStyle/>
        <a:p>
          <a:endParaRPr lang="id-ID"/>
        </a:p>
      </dgm:t>
    </dgm:pt>
    <dgm:pt modelId="{AC18F9AC-C041-4A7C-9648-C97930B0286E}" type="pres">
      <dgm:prSet presAssocID="{5D21BEF2-6AA9-4ABD-91FC-A4850911BBAF}" presName="childShape" presStyleCnt="0"/>
      <dgm:spPr/>
    </dgm:pt>
    <dgm:pt modelId="{878C6812-7A5A-4A66-9976-7CAF79961362}" type="pres">
      <dgm:prSet presAssocID="{5E46B339-F34C-4712-937E-5B68415C7D3F}" presName="Name13" presStyleLbl="parChTrans1D2" presStyleIdx="0" presStyleCnt="4"/>
      <dgm:spPr/>
      <dgm:t>
        <a:bodyPr/>
        <a:lstStyle/>
        <a:p>
          <a:endParaRPr lang="id-ID"/>
        </a:p>
      </dgm:t>
    </dgm:pt>
    <dgm:pt modelId="{C9FAD1B8-9FDF-4086-AEA6-9C6B22699C93}" type="pres">
      <dgm:prSet presAssocID="{594C3FFE-6402-4C85-8F7E-41D15CD84CD9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F0EF19-A536-465D-9D11-82B71190D521}" type="pres">
      <dgm:prSet presAssocID="{0087536A-1353-447E-BB20-8647B76C5DC5}" presName="Name13" presStyleLbl="parChTrans1D2" presStyleIdx="1" presStyleCnt="4"/>
      <dgm:spPr/>
      <dgm:t>
        <a:bodyPr/>
        <a:lstStyle/>
        <a:p>
          <a:endParaRPr lang="id-ID"/>
        </a:p>
      </dgm:t>
    </dgm:pt>
    <dgm:pt modelId="{8719D434-B7D5-404C-815A-BBF655098D22}" type="pres">
      <dgm:prSet presAssocID="{55B1298B-3ACB-4AE5-AE55-AEAC48B0622B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7D0EFEC-CB9B-474F-9DAF-92A5622CB805}" type="pres">
      <dgm:prSet presAssocID="{4FB5AEBF-009A-49DF-A2AA-E2E7DE2B9356}" presName="root" presStyleCnt="0"/>
      <dgm:spPr/>
    </dgm:pt>
    <dgm:pt modelId="{9BDB4AA5-1273-49F3-ADE3-36FD9F740B93}" type="pres">
      <dgm:prSet presAssocID="{4FB5AEBF-009A-49DF-A2AA-E2E7DE2B9356}" presName="rootComposite" presStyleCnt="0"/>
      <dgm:spPr/>
    </dgm:pt>
    <dgm:pt modelId="{1606185A-68F2-4B67-AEA7-BAD20EEB45B2}" type="pres">
      <dgm:prSet presAssocID="{4FB5AEBF-009A-49DF-A2AA-E2E7DE2B9356}" presName="rootText" presStyleLbl="node1" presStyleIdx="1" presStyleCnt="2"/>
      <dgm:spPr/>
      <dgm:t>
        <a:bodyPr/>
        <a:lstStyle/>
        <a:p>
          <a:endParaRPr lang="id-ID"/>
        </a:p>
      </dgm:t>
    </dgm:pt>
    <dgm:pt modelId="{15F68B0E-B070-4637-96B5-3F5FDB0DCF92}" type="pres">
      <dgm:prSet presAssocID="{4FB5AEBF-009A-49DF-A2AA-E2E7DE2B9356}" presName="rootConnector" presStyleLbl="node1" presStyleIdx="1" presStyleCnt="2"/>
      <dgm:spPr/>
      <dgm:t>
        <a:bodyPr/>
        <a:lstStyle/>
        <a:p>
          <a:endParaRPr lang="id-ID"/>
        </a:p>
      </dgm:t>
    </dgm:pt>
    <dgm:pt modelId="{0319199B-F0D8-48A3-A7D3-0C779E4927A1}" type="pres">
      <dgm:prSet presAssocID="{4FB5AEBF-009A-49DF-A2AA-E2E7DE2B9356}" presName="childShape" presStyleCnt="0"/>
      <dgm:spPr/>
    </dgm:pt>
    <dgm:pt modelId="{7CB688A8-DBAD-45CF-8462-5772AB223FAD}" type="pres">
      <dgm:prSet presAssocID="{5D667E2C-6A01-440D-80B3-C77AD212193D}" presName="Name13" presStyleLbl="parChTrans1D2" presStyleIdx="2" presStyleCnt="4"/>
      <dgm:spPr/>
      <dgm:t>
        <a:bodyPr/>
        <a:lstStyle/>
        <a:p>
          <a:endParaRPr lang="id-ID"/>
        </a:p>
      </dgm:t>
    </dgm:pt>
    <dgm:pt modelId="{29B7D7FB-19AF-4AA7-A0B8-462E00C70729}" type="pres">
      <dgm:prSet presAssocID="{62E8AD52-0121-42CE-82E2-160008384B9C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1289C7-E335-4C5B-B4F1-232B1ED1C4B2}" type="pres">
      <dgm:prSet presAssocID="{282B6749-0D1D-4806-9001-4195A0539E92}" presName="Name13" presStyleLbl="parChTrans1D2" presStyleIdx="3" presStyleCnt="4"/>
      <dgm:spPr/>
      <dgm:t>
        <a:bodyPr/>
        <a:lstStyle/>
        <a:p>
          <a:endParaRPr lang="id-ID"/>
        </a:p>
      </dgm:t>
    </dgm:pt>
    <dgm:pt modelId="{8E948619-744A-4DFD-8036-2D3759B5B168}" type="pres">
      <dgm:prSet presAssocID="{6178E2C2-A5AD-4ADC-ABAD-243FA56580B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E36F76C-0846-4218-A37E-F94D05E9F982}" type="presOf" srcId="{6C4E672A-2D85-4481-9079-9B644666534F}" destId="{6216029C-EFEA-4B56-AB81-563454F5B2AF}" srcOrd="0" destOrd="0" presId="urn:microsoft.com/office/officeart/2005/8/layout/hierarchy3"/>
    <dgm:cxn modelId="{209EDAA5-0BCB-4406-BBFB-CE1742ECB6BF}" type="presOf" srcId="{594C3FFE-6402-4C85-8F7E-41D15CD84CD9}" destId="{C9FAD1B8-9FDF-4086-AEA6-9C6B22699C93}" srcOrd="0" destOrd="0" presId="urn:microsoft.com/office/officeart/2005/8/layout/hierarchy3"/>
    <dgm:cxn modelId="{03807BC4-54EC-49A3-9D5E-56A12291F509}" srcId="{5D21BEF2-6AA9-4ABD-91FC-A4850911BBAF}" destId="{55B1298B-3ACB-4AE5-AE55-AEAC48B0622B}" srcOrd="1" destOrd="0" parTransId="{0087536A-1353-447E-BB20-8647B76C5DC5}" sibTransId="{0F9AA1D7-24C3-4465-9506-7BCCDFAC221F}"/>
    <dgm:cxn modelId="{DFCE669D-6683-423F-B134-1E11EC5B599C}" type="presOf" srcId="{6178E2C2-A5AD-4ADC-ABAD-243FA56580B9}" destId="{8E948619-744A-4DFD-8036-2D3759B5B168}" srcOrd="0" destOrd="0" presId="urn:microsoft.com/office/officeart/2005/8/layout/hierarchy3"/>
    <dgm:cxn modelId="{897B15E6-D74A-4EC9-920F-C4571079B34F}" type="presOf" srcId="{5D667E2C-6A01-440D-80B3-C77AD212193D}" destId="{7CB688A8-DBAD-45CF-8462-5772AB223FAD}" srcOrd="0" destOrd="0" presId="urn:microsoft.com/office/officeart/2005/8/layout/hierarchy3"/>
    <dgm:cxn modelId="{7681D4EF-FB0E-40A3-A17F-7004D90B04A2}" type="presOf" srcId="{0087536A-1353-447E-BB20-8647B76C5DC5}" destId="{04F0EF19-A536-465D-9D11-82B71190D521}" srcOrd="0" destOrd="0" presId="urn:microsoft.com/office/officeart/2005/8/layout/hierarchy3"/>
    <dgm:cxn modelId="{4ACD26F9-5B25-4294-BA6C-6667CE90B381}" srcId="{5D21BEF2-6AA9-4ABD-91FC-A4850911BBAF}" destId="{594C3FFE-6402-4C85-8F7E-41D15CD84CD9}" srcOrd="0" destOrd="0" parTransId="{5E46B339-F34C-4712-937E-5B68415C7D3F}" sibTransId="{8C2669DF-E838-41B1-BBA8-4375B203AAFD}"/>
    <dgm:cxn modelId="{C2D9F9C0-509D-4D14-9C44-6BE997B8CA3A}" type="presOf" srcId="{55B1298B-3ACB-4AE5-AE55-AEAC48B0622B}" destId="{8719D434-B7D5-404C-815A-BBF655098D22}" srcOrd="0" destOrd="0" presId="urn:microsoft.com/office/officeart/2005/8/layout/hierarchy3"/>
    <dgm:cxn modelId="{8C611087-FCD1-4317-B68E-773116E176CB}" srcId="{4FB5AEBF-009A-49DF-A2AA-E2E7DE2B9356}" destId="{62E8AD52-0121-42CE-82E2-160008384B9C}" srcOrd="0" destOrd="0" parTransId="{5D667E2C-6A01-440D-80B3-C77AD212193D}" sibTransId="{82F272AE-D7AE-4B1E-ADA6-D69C61AA60EB}"/>
    <dgm:cxn modelId="{C1CF31D8-7F4B-4ABC-80A8-03C850DB34C0}" srcId="{4FB5AEBF-009A-49DF-A2AA-E2E7DE2B9356}" destId="{6178E2C2-A5AD-4ADC-ABAD-243FA56580B9}" srcOrd="1" destOrd="0" parTransId="{282B6749-0D1D-4806-9001-4195A0539E92}" sibTransId="{3CAC7C6C-A129-450E-8391-A9A60EF9EEB8}"/>
    <dgm:cxn modelId="{85170F9B-F49C-4773-8AC7-4DB64AB986F6}" srcId="{6C4E672A-2D85-4481-9079-9B644666534F}" destId="{5D21BEF2-6AA9-4ABD-91FC-A4850911BBAF}" srcOrd="0" destOrd="0" parTransId="{742DD4D4-350C-4533-AC16-01032BDC104E}" sibTransId="{5CA417DD-CC3F-4907-B608-2D2B1CF5DBEB}"/>
    <dgm:cxn modelId="{294D4388-EAAA-489F-B990-D3D7F6E27FD1}" type="presOf" srcId="{4FB5AEBF-009A-49DF-A2AA-E2E7DE2B9356}" destId="{15F68B0E-B070-4637-96B5-3F5FDB0DCF92}" srcOrd="1" destOrd="0" presId="urn:microsoft.com/office/officeart/2005/8/layout/hierarchy3"/>
    <dgm:cxn modelId="{DBA536B5-95A5-43CD-B032-D4D866AF0DB9}" type="presOf" srcId="{5D21BEF2-6AA9-4ABD-91FC-A4850911BBAF}" destId="{90029A38-BA4B-44D8-925C-B50F66CCAAD4}" srcOrd="1" destOrd="0" presId="urn:microsoft.com/office/officeart/2005/8/layout/hierarchy3"/>
    <dgm:cxn modelId="{C409E628-E7AB-4797-9051-2281469BFCE9}" type="presOf" srcId="{282B6749-0D1D-4806-9001-4195A0539E92}" destId="{0C1289C7-E335-4C5B-B4F1-232B1ED1C4B2}" srcOrd="0" destOrd="0" presId="urn:microsoft.com/office/officeart/2005/8/layout/hierarchy3"/>
    <dgm:cxn modelId="{76C9A1F6-5B48-4A45-AFEA-08F7852B2F41}" type="presOf" srcId="{5E46B339-F34C-4712-937E-5B68415C7D3F}" destId="{878C6812-7A5A-4A66-9976-7CAF79961362}" srcOrd="0" destOrd="0" presId="urn:microsoft.com/office/officeart/2005/8/layout/hierarchy3"/>
    <dgm:cxn modelId="{B2664354-4FB0-435C-A859-244CCC8F448C}" type="presOf" srcId="{4FB5AEBF-009A-49DF-A2AA-E2E7DE2B9356}" destId="{1606185A-68F2-4B67-AEA7-BAD20EEB45B2}" srcOrd="0" destOrd="0" presId="urn:microsoft.com/office/officeart/2005/8/layout/hierarchy3"/>
    <dgm:cxn modelId="{5CB934F0-DD8F-48AF-A332-1DEB2D7686DA}" type="presOf" srcId="{5D21BEF2-6AA9-4ABD-91FC-A4850911BBAF}" destId="{041BC0E2-A69B-48DF-9631-CBEA1604889F}" srcOrd="0" destOrd="0" presId="urn:microsoft.com/office/officeart/2005/8/layout/hierarchy3"/>
    <dgm:cxn modelId="{4B2FD901-C818-493E-B580-0F9E8C35744B}" srcId="{6C4E672A-2D85-4481-9079-9B644666534F}" destId="{4FB5AEBF-009A-49DF-A2AA-E2E7DE2B9356}" srcOrd="1" destOrd="0" parTransId="{B150BD90-C0F3-4E52-8E73-7F42893135EF}" sibTransId="{3E50084E-0C23-4B21-94C3-75AD703C9760}"/>
    <dgm:cxn modelId="{595904AB-4FD0-4935-B851-F1650160D61D}" type="presOf" srcId="{62E8AD52-0121-42CE-82E2-160008384B9C}" destId="{29B7D7FB-19AF-4AA7-A0B8-462E00C70729}" srcOrd="0" destOrd="0" presId="urn:microsoft.com/office/officeart/2005/8/layout/hierarchy3"/>
    <dgm:cxn modelId="{BD166B1C-B476-477A-8247-53F8A767CCD7}" type="presParOf" srcId="{6216029C-EFEA-4B56-AB81-563454F5B2AF}" destId="{0D274BFC-AB88-4AF9-BE2C-8A7F8F86BDF9}" srcOrd="0" destOrd="0" presId="urn:microsoft.com/office/officeart/2005/8/layout/hierarchy3"/>
    <dgm:cxn modelId="{817A178A-0AF1-4CCD-9C6D-05B4C95DB719}" type="presParOf" srcId="{0D274BFC-AB88-4AF9-BE2C-8A7F8F86BDF9}" destId="{729903BB-97FF-494C-A6B2-DF87C99DEB38}" srcOrd="0" destOrd="0" presId="urn:microsoft.com/office/officeart/2005/8/layout/hierarchy3"/>
    <dgm:cxn modelId="{3DCF313B-C764-4160-92C4-8AC6850C884F}" type="presParOf" srcId="{729903BB-97FF-494C-A6B2-DF87C99DEB38}" destId="{041BC0E2-A69B-48DF-9631-CBEA1604889F}" srcOrd="0" destOrd="0" presId="urn:microsoft.com/office/officeart/2005/8/layout/hierarchy3"/>
    <dgm:cxn modelId="{33C9C57A-25C6-4A3B-8BC2-6C152FE8FD7F}" type="presParOf" srcId="{729903BB-97FF-494C-A6B2-DF87C99DEB38}" destId="{90029A38-BA4B-44D8-925C-B50F66CCAAD4}" srcOrd="1" destOrd="0" presId="urn:microsoft.com/office/officeart/2005/8/layout/hierarchy3"/>
    <dgm:cxn modelId="{CC2F661C-E1BB-4A94-BBE1-D5D25C76A3E8}" type="presParOf" srcId="{0D274BFC-AB88-4AF9-BE2C-8A7F8F86BDF9}" destId="{AC18F9AC-C041-4A7C-9648-C97930B0286E}" srcOrd="1" destOrd="0" presId="urn:microsoft.com/office/officeart/2005/8/layout/hierarchy3"/>
    <dgm:cxn modelId="{04B896AC-876A-4A02-A0D0-41E8AB8ECF55}" type="presParOf" srcId="{AC18F9AC-C041-4A7C-9648-C97930B0286E}" destId="{878C6812-7A5A-4A66-9976-7CAF79961362}" srcOrd="0" destOrd="0" presId="urn:microsoft.com/office/officeart/2005/8/layout/hierarchy3"/>
    <dgm:cxn modelId="{D3CD64F1-F99E-4560-B94A-DB4A21A10414}" type="presParOf" srcId="{AC18F9AC-C041-4A7C-9648-C97930B0286E}" destId="{C9FAD1B8-9FDF-4086-AEA6-9C6B22699C93}" srcOrd="1" destOrd="0" presId="urn:microsoft.com/office/officeart/2005/8/layout/hierarchy3"/>
    <dgm:cxn modelId="{8A443AC3-448D-48FD-BA68-848712B8C3D2}" type="presParOf" srcId="{AC18F9AC-C041-4A7C-9648-C97930B0286E}" destId="{04F0EF19-A536-465D-9D11-82B71190D521}" srcOrd="2" destOrd="0" presId="urn:microsoft.com/office/officeart/2005/8/layout/hierarchy3"/>
    <dgm:cxn modelId="{E67A005F-6693-4625-B5F5-6B2116414539}" type="presParOf" srcId="{AC18F9AC-C041-4A7C-9648-C97930B0286E}" destId="{8719D434-B7D5-404C-815A-BBF655098D22}" srcOrd="3" destOrd="0" presId="urn:microsoft.com/office/officeart/2005/8/layout/hierarchy3"/>
    <dgm:cxn modelId="{0FFC0A07-AEDE-49A7-A35D-7F46FE19243B}" type="presParOf" srcId="{6216029C-EFEA-4B56-AB81-563454F5B2AF}" destId="{C7D0EFEC-CB9B-474F-9DAF-92A5622CB805}" srcOrd="1" destOrd="0" presId="urn:microsoft.com/office/officeart/2005/8/layout/hierarchy3"/>
    <dgm:cxn modelId="{5541D30B-6716-45AE-8499-01033A451509}" type="presParOf" srcId="{C7D0EFEC-CB9B-474F-9DAF-92A5622CB805}" destId="{9BDB4AA5-1273-49F3-ADE3-36FD9F740B93}" srcOrd="0" destOrd="0" presId="urn:microsoft.com/office/officeart/2005/8/layout/hierarchy3"/>
    <dgm:cxn modelId="{513BB04A-C134-4B07-9741-8E68E567417F}" type="presParOf" srcId="{9BDB4AA5-1273-49F3-ADE3-36FD9F740B93}" destId="{1606185A-68F2-4B67-AEA7-BAD20EEB45B2}" srcOrd="0" destOrd="0" presId="urn:microsoft.com/office/officeart/2005/8/layout/hierarchy3"/>
    <dgm:cxn modelId="{7F0BACDA-EABA-449F-82E1-A0F3D454A22B}" type="presParOf" srcId="{9BDB4AA5-1273-49F3-ADE3-36FD9F740B93}" destId="{15F68B0E-B070-4637-96B5-3F5FDB0DCF92}" srcOrd="1" destOrd="0" presId="urn:microsoft.com/office/officeart/2005/8/layout/hierarchy3"/>
    <dgm:cxn modelId="{37755B16-044F-4E5B-9C14-663E763F54AA}" type="presParOf" srcId="{C7D0EFEC-CB9B-474F-9DAF-92A5622CB805}" destId="{0319199B-F0D8-48A3-A7D3-0C779E4927A1}" srcOrd="1" destOrd="0" presId="urn:microsoft.com/office/officeart/2005/8/layout/hierarchy3"/>
    <dgm:cxn modelId="{4F2B15BE-BCE0-477E-8AA1-41C9E05E656F}" type="presParOf" srcId="{0319199B-F0D8-48A3-A7D3-0C779E4927A1}" destId="{7CB688A8-DBAD-45CF-8462-5772AB223FAD}" srcOrd="0" destOrd="0" presId="urn:microsoft.com/office/officeart/2005/8/layout/hierarchy3"/>
    <dgm:cxn modelId="{028E48D8-8F74-4677-8CBC-6C754AB60A16}" type="presParOf" srcId="{0319199B-F0D8-48A3-A7D3-0C779E4927A1}" destId="{29B7D7FB-19AF-4AA7-A0B8-462E00C70729}" srcOrd="1" destOrd="0" presId="urn:microsoft.com/office/officeart/2005/8/layout/hierarchy3"/>
    <dgm:cxn modelId="{523BD022-8564-429F-BB09-5057260D5168}" type="presParOf" srcId="{0319199B-F0D8-48A3-A7D3-0C779E4927A1}" destId="{0C1289C7-E335-4C5B-B4F1-232B1ED1C4B2}" srcOrd="2" destOrd="0" presId="urn:microsoft.com/office/officeart/2005/8/layout/hierarchy3"/>
    <dgm:cxn modelId="{D2AF36EB-EC95-4096-99F3-A2C1A81C9071}" type="presParOf" srcId="{0319199B-F0D8-48A3-A7D3-0C779E4927A1}" destId="{8E948619-744A-4DFD-8036-2D3759B5B168}" srcOrd="3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4C0B31-217E-4173-B0E4-5AB115625F61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B8C27215-6C8C-43AE-A9F8-2D90B3E2DEB3}">
      <dgm:prSet phldrT="[Text]" custT="1"/>
      <dgm:spPr/>
      <dgm:t>
        <a:bodyPr/>
        <a:lstStyle/>
        <a:p>
          <a:r>
            <a:rPr lang="id-ID" sz="2800" dirty="0" smtClean="0"/>
            <a:t>Jar. Ik. SS.</a:t>
          </a:r>
          <a:endParaRPr lang="id-ID" sz="2800" dirty="0"/>
        </a:p>
      </dgm:t>
    </dgm:pt>
    <dgm:pt modelId="{DC4AE649-2BFD-4167-A7D3-BCAE8DAD17BC}" type="parTrans" cxnId="{2AAFA350-DE96-4202-9C04-7DC70EC11E03}">
      <dgm:prSet/>
      <dgm:spPr/>
      <dgm:t>
        <a:bodyPr/>
        <a:lstStyle/>
        <a:p>
          <a:endParaRPr lang="id-ID"/>
        </a:p>
      </dgm:t>
    </dgm:pt>
    <dgm:pt modelId="{75670326-1293-4888-A03C-997AE9538997}" type="sibTrans" cxnId="{2AAFA350-DE96-4202-9C04-7DC70EC11E03}">
      <dgm:prSet/>
      <dgm:spPr/>
      <dgm:t>
        <a:bodyPr/>
        <a:lstStyle/>
        <a:p>
          <a:endParaRPr lang="id-ID"/>
        </a:p>
      </dgm:t>
    </dgm:pt>
    <dgm:pt modelId="{671D77FF-A9C2-4677-BC2E-8C43540D8A86}">
      <dgm:prSet phldrT="[Text]"/>
      <dgm:spPr/>
      <dgm:t>
        <a:bodyPr/>
        <a:lstStyle/>
        <a:p>
          <a:r>
            <a:rPr lang="id-ID" dirty="0" smtClean="0"/>
            <a:t>Umum</a:t>
          </a:r>
          <a:endParaRPr lang="id-ID" dirty="0"/>
        </a:p>
      </dgm:t>
    </dgm:pt>
    <dgm:pt modelId="{FEC7A195-9603-437C-B758-39C0D342B5B4}" type="parTrans" cxnId="{55BA7A27-8CC7-4586-9920-DF6E24DC57DE}">
      <dgm:prSet/>
      <dgm:spPr/>
      <dgm:t>
        <a:bodyPr/>
        <a:lstStyle/>
        <a:p>
          <a:endParaRPr lang="id-ID"/>
        </a:p>
      </dgm:t>
    </dgm:pt>
    <dgm:pt modelId="{FB530BF8-73B9-4DAE-9718-352209C921F6}" type="sibTrans" cxnId="{55BA7A27-8CC7-4586-9920-DF6E24DC57DE}">
      <dgm:prSet/>
      <dgm:spPr/>
      <dgm:t>
        <a:bodyPr/>
        <a:lstStyle/>
        <a:p>
          <a:endParaRPr lang="id-ID"/>
        </a:p>
      </dgm:t>
    </dgm:pt>
    <dgm:pt modelId="{959A95E8-6883-4926-ABFD-83640E42F8A2}">
      <dgm:prSet phldrT="[Text]"/>
      <dgm:spPr/>
      <dgm:t>
        <a:bodyPr/>
        <a:lstStyle/>
        <a:p>
          <a:r>
            <a:rPr lang="id-ID" dirty="0" smtClean="0"/>
            <a:t>Ikat padat</a:t>
          </a:r>
          <a:endParaRPr lang="id-ID" dirty="0"/>
        </a:p>
      </dgm:t>
    </dgm:pt>
    <dgm:pt modelId="{8E4C316A-16E4-406F-A261-3186FEF5FDBD}" type="parTrans" cxnId="{D5939A23-D112-409A-94A8-4C674025BBA5}">
      <dgm:prSet/>
      <dgm:spPr/>
      <dgm:t>
        <a:bodyPr/>
        <a:lstStyle/>
        <a:p>
          <a:endParaRPr lang="id-ID"/>
        </a:p>
      </dgm:t>
    </dgm:pt>
    <dgm:pt modelId="{BBBDCBC2-7B99-43AC-A7F7-A7D852AB9E31}" type="sibTrans" cxnId="{D5939A23-D112-409A-94A8-4C674025BBA5}">
      <dgm:prSet/>
      <dgm:spPr/>
      <dgm:t>
        <a:bodyPr/>
        <a:lstStyle/>
        <a:p>
          <a:endParaRPr lang="id-ID"/>
        </a:p>
      </dgm:t>
    </dgm:pt>
    <dgm:pt modelId="{8D4B31B9-8859-4895-8BF9-3D5E9742CF6E}">
      <dgm:prSet phldrT="[Text]"/>
      <dgm:spPr/>
      <dgm:t>
        <a:bodyPr/>
        <a:lstStyle/>
        <a:p>
          <a:r>
            <a:rPr lang="id-ID" dirty="0" smtClean="0"/>
            <a:t>Ikat kendor</a:t>
          </a:r>
          <a:endParaRPr lang="id-ID" dirty="0"/>
        </a:p>
      </dgm:t>
    </dgm:pt>
    <dgm:pt modelId="{5639F2D3-88D1-45D2-99D5-FFE5D3CF6ED8}" type="parTrans" cxnId="{BD7486A3-A92A-4F88-A16A-D8150A5DE7CD}">
      <dgm:prSet/>
      <dgm:spPr/>
      <dgm:t>
        <a:bodyPr/>
        <a:lstStyle/>
        <a:p>
          <a:endParaRPr lang="id-ID"/>
        </a:p>
      </dgm:t>
    </dgm:pt>
    <dgm:pt modelId="{A1E484E4-2BCF-4A13-AB1C-AFAB957C546B}" type="sibTrans" cxnId="{BD7486A3-A92A-4F88-A16A-D8150A5DE7CD}">
      <dgm:prSet/>
      <dgm:spPr/>
      <dgm:t>
        <a:bodyPr/>
        <a:lstStyle/>
        <a:p>
          <a:endParaRPr lang="id-ID"/>
        </a:p>
      </dgm:t>
    </dgm:pt>
    <dgm:pt modelId="{81C42166-C7D6-44E2-A792-5BB649F9618E}">
      <dgm:prSet phldrT="[Text]"/>
      <dgm:spPr/>
      <dgm:t>
        <a:bodyPr/>
        <a:lstStyle/>
        <a:p>
          <a:r>
            <a:rPr lang="id-ID" dirty="0" smtClean="0"/>
            <a:t>Khusus</a:t>
          </a:r>
          <a:endParaRPr lang="id-ID" dirty="0"/>
        </a:p>
      </dgm:t>
    </dgm:pt>
    <dgm:pt modelId="{4921A051-13BC-4FEF-8F39-6FB66D68A1F2}" type="parTrans" cxnId="{2E9BC2E2-28C6-4465-BFF8-3260C08EF090}">
      <dgm:prSet/>
      <dgm:spPr/>
      <dgm:t>
        <a:bodyPr/>
        <a:lstStyle/>
        <a:p>
          <a:endParaRPr lang="id-ID"/>
        </a:p>
      </dgm:t>
    </dgm:pt>
    <dgm:pt modelId="{1262AB1D-BC76-4120-A43C-011C3F60FEED}" type="sibTrans" cxnId="{2E9BC2E2-28C6-4465-BFF8-3260C08EF090}">
      <dgm:prSet/>
      <dgm:spPr/>
      <dgm:t>
        <a:bodyPr/>
        <a:lstStyle/>
        <a:p>
          <a:endParaRPr lang="id-ID"/>
        </a:p>
      </dgm:t>
    </dgm:pt>
    <dgm:pt modelId="{8C8AECFB-E521-4132-87D7-020307033D78}">
      <dgm:prSet phldrT="[Text]"/>
      <dgm:spPr/>
      <dgm:t>
        <a:bodyPr/>
        <a:lstStyle/>
        <a:p>
          <a:r>
            <a:rPr lang="id-ID" dirty="0" smtClean="0"/>
            <a:t>Lymforetikuler</a:t>
          </a:r>
          <a:endParaRPr lang="id-ID" dirty="0"/>
        </a:p>
      </dgm:t>
    </dgm:pt>
    <dgm:pt modelId="{3AD885CE-C518-4F87-9DB5-DCDE3F26BC75}" type="parTrans" cxnId="{D5E2C9D6-0C93-443B-8A63-1C9C9AE5482C}">
      <dgm:prSet/>
      <dgm:spPr/>
      <dgm:t>
        <a:bodyPr/>
        <a:lstStyle/>
        <a:p>
          <a:endParaRPr lang="id-ID"/>
        </a:p>
      </dgm:t>
    </dgm:pt>
    <dgm:pt modelId="{02A6D6B1-EAC9-4D46-BDF6-AB17D5879234}" type="sibTrans" cxnId="{D5E2C9D6-0C93-443B-8A63-1C9C9AE5482C}">
      <dgm:prSet/>
      <dgm:spPr/>
      <dgm:t>
        <a:bodyPr/>
        <a:lstStyle/>
        <a:p>
          <a:endParaRPr lang="id-ID"/>
        </a:p>
      </dgm:t>
    </dgm:pt>
    <dgm:pt modelId="{BFEB5FCB-64A2-4945-B82A-7FB56153132C}">
      <dgm:prSet phldrT="[Text]"/>
      <dgm:spPr/>
      <dgm:t>
        <a:bodyPr/>
        <a:lstStyle/>
        <a:p>
          <a:r>
            <a:rPr lang="id-ID" dirty="0" smtClean="0"/>
            <a:t>Lemak</a:t>
          </a:r>
          <a:endParaRPr lang="id-ID" dirty="0"/>
        </a:p>
      </dgm:t>
    </dgm:pt>
    <dgm:pt modelId="{04DCF7ED-CBC9-458A-BAC2-566AF5001739}" type="parTrans" cxnId="{4E69C529-482B-485D-8ADD-F6F389D22081}">
      <dgm:prSet/>
      <dgm:spPr/>
      <dgm:t>
        <a:bodyPr/>
        <a:lstStyle/>
        <a:p>
          <a:endParaRPr lang="id-ID"/>
        </a:p>
      </dgm:t>
    </dgm:pt>
    <dgm:pt modelId="{7B72F2CD-A50D-46BA-8271-8DB34D1AFE96}" type="sibTrans" cxnId="{4E69C529-482B-485D-8ADD-F6F389D22081}">
      <dgm:prSet/>
      <dgm:spPr/>
      <dgm:t>
        <a:bodyPr/>
        <a:lstStyle/>
        <a:p>
          <a:endParaRPr lang="id-ID"/>
        </a:p>
      </dgm:t>
    </dgm:pt>
    <dgm:pt modelId="{B05F00B8-8B2A-479B-A9D4-B43D17D758B4}">
      <dgm:prSet phldrT="[Text]"/>
      <dgm:spPr/>
      <dgm:t>
        <a:bodyPr/>
        <a:lstStyle/>
        <a:p>
          <a:r>
            <a:rPr lang="id-ID" dirty="0" smtClean="0"/>
            <a:t>Darah</a:t>
          </a:r>
          <a:endParaRPr lang="id-ID" dirty="0"/>
        </a:p>
      </dgm:t>
    </dgm:pt>
    <dgm:pt modelId="{58041892-A9DA-4328-8192-77F473DB110E}" type="parTrans" cxnId="{A5CC802F-AE28-4DC1-9ABF-CF3E6609133F}">
      <dgm:prSet/>
      <dgm:spPr/>
      <dgm:t>
        <a:bodyPr/>
        <a:lstStyle/>
        <a:p>
          <a:endParaRPr lang="id-ID"/>
        </a:p>
      </dgm:t>
    </dgm:pt>
    <dgm:pt modelId="{214A9623-DC1C-4F56-B83B-6F9F8AE79762}" type="sibTrans" cxnId="{A5CC802F-AE28-4DC1-9ABF-CF3E6609133F}">
      <dgm:prSet/>
      <dgm:spPr/>
      <dgm:t>
        <a:bodyPr/>
        <a:lstStyle/>
        <a:p>
          <a:endParaRPr lang="id-ID"/>
        </a:p>
      </dgm:t>
    </dgm:pt>
    <dgm:pt modelId="{A8A9E8D5-F3AA-4285-830E-9F20216499A5}">
      <dgm:prSet phldrT="[Text]"/>
      <dgm:spPr/>
      <dgm:t>
        <a:bodyPr/>
        <a:lstStyle/>
        <a:p>
          <a:r>
            <a:rPr lang="id-ID" dirty="0" smtClean="0"/>
            <a:t>Jar. Ikat berpigmen</a:t>
          </a:r>
          <a:endParaRPr lang="id-ID" dirty="0"/>
        </a:p>
      </dgm:t>
    </dgm:pt>
    <dgm:pt modelId="{1A2A1F79-D664-43A4-840F-4DEA50643156}" type="parTrans" cxnId="{A8B3F05E-3044-4431-8BBD-C30687115C88}">
      <dgm:prSet/>
      <dgm:spPr/>
      <dgm:t>
        <a:bodyPr/>
        <a:lstStyle/>
        <a:p>
          <a:endParaRPr lang="id-ID"/>
        </a:p>
      </dgm:t>
    </dgm:pt>
    <dgm:pt modelId="{ED3F5D2A-5BEC-4538-B9BE-42AA6829933A}" type="sibTrans" cxnId="{A8B3F05E-3044-4431-8BBD-C30687115C88}">
      <dgm:prSet/>
      <dgm:spPr/>
      <dgm:t>
        <a:bodyPr/>
        <a:lstStyle/>
        <a:p>
          <a:endParaRPr lang="id-ID"/>
        </a:p>
      </dgm:t>
    </dgm:pt>
    <dgm:pt modelId="{9A43AF35-B6FA-4FBB-9A63-97CB3628C57F}" type="pres">
      <dgm:prSet presAssocID="{FB4C0B31-217E-4173-B0E4-5AB115625F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4A97E57-041B-4004-B152-0DBE6FEBA51C}" type="pres">
      <dgm:prSet presAssocID="{B8C27215-6C8C-43AE-A9F8-2D90B3E2DEB3}" presName="root1" presStyleCnt="0"/>
      <dgm:spPr/>
    </dgm:pt>
    <dgm:pt modelId="{5F49B542-747D-4354-AD6A-2434DAC82826}" type="pres">
      <dgm:prSet presAssocID="{B8C27215-6C8C-43AE-A9F8-2D90B3E2DEB3}" presName="LevelOneTextNode" presStyleLbl="node0" presStyleIdx="0" presStyleCnt="1" custScaleX="178748" custScaleY="15601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EF9DCFA-8F63-4517-BE1B-67996291C778}" type="pres">
      <dgm:prSet presAssocID="{B8C27215-6C8C-43AE-A9F8-2D90B3E2DEB3}" presName="level2hierChild" presStyleCnt="0"/>
      <dgm:spPr/>
    </dgm:pt>
    <dgm:pt modelId="{D24ECA9D-A53F-48A1-BB28-75A1DFA497AE}" type="pres">
      <dgm:prSet presAssocID="{FEC7A195-9603-437C-B758-39C0D342B5B4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0DFCE531-328A-44E5-B317-9DB0F963CDD7}" type="pres">
      <dgm:prSet presAssocID="{FEC7A195-9603-437C-B758-39C0D342B5B4}" presName="connTx" presStyleLbl="parChTrans1D2" presStyleIdx="0" presStyleCnt="2"/>
      <dgm:spPr/>
      <dgm:t>
        <a:bodyPr/>
        <a:lstStyle/>
        <a:p>
          <a:endParaRPr lang="id-ID"/>
        </a:p>
      </dgm:t>
    </dgm:pt>
    <dgm:pt modelId="{805B4EC0-9549-4DC6-8364-04154C64F6C0}" type="pres">
      <dgm:prSet presAssocID="{671D77FF-A9C2-4677-BC2E-8C43540D8A86}" presName="root2" presStyleCnt="0"/>
      <dgm:spPr/>
    </dgm:pt>
    <dgm:pt modelId="{CD3E3897-16A0-482C-A0DE-956CD2684073}" type="pres">
      <dgm:prSet presAssocID="{671D77FF-A9C2-4677-BC2E-8C43540D8A8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5F0A780-0548-4489-B6D3-01EC17195728}" type="pres">
      <dgm:prSet presAssocID="{671D77FF-A9C2-4677-BC2E-8C43540D8A86}" presName="level3hierChild" presStyleCnt="0"/>
      <dgm:spPr/>
    </dgm:pt>
    <dgm:pt modelId="{E5E36F8F-ED36-415D-865B-B5342BF52632}" type="pres">
      <dgm:prSet presAssocID="{8E4C316A-16E4-406F-A261-3186FEF5FDBD}" presName="conn2-1" presStyleLbl="parChTrans1D3" presStyleIdx="0" presStyleCnt="6"/>
      <dgm:spPr/>
      <dgm:t>
        <a:bodyPr/>
        <a:lstStyle/>
        <a:p>
          <a:endParaRPr lang="id-ID"/>
        </a:p>
      </dgm:t>
    </dgm:pt>
    <dgm:pt modelId="{ED622A4C-DEB2-4978-A4A0-FF19E0C54A5C}" type="pres">
      <dgm:prSet presAssocID="{8E4C316A-16E4-406F-A261-3186FEF5FDBD}" presName="connTx" presStyleLbl="parChTrans1D3" presStyleIdx="0" presStyleCnt="6"/>
      <dgm:spPr/>
      <dgm:t>
        <a:bodyPr/>
        <a:lstStyle/>
        <a:p>
          <a:endParaRPr lang="id-ID"/>
        </a:p>
      </dgm:t>
    </dgm:pt>
    <dgm:pt modelId="{FA4C01DA-58F1-4CC4-B8C6-2F38344AEBE2}" type="pres">
      <dgm:prSet presAssocID="{959A95E8-6883-4926-ABFD-83640E42F8A2}" presName="root2" presStyleCnt="0"/>
      <dgm:spPr/>
    </dgm:pt>
    <dgm:pt modelId="{22C1D9B8-9DAF-4BF6-BCD5-D8F43A36B728}" type="pres">
      <dgm:prSet presAssocID="{959A95E8-6883-4926-ABFD-83640E42F8A2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D064A09-4CAC-4547-AD42-2A7BC2AAFE05}" type="pres">
      <dgm:prSet presAssocID="{959A95E8-6883-4926-ABFD-83640E42F8A2}" presName="level3hierChild" presStyleCnt="0"/>
      <dgm:spPr/>
    </dgm:pt>
    <dgm:pt modelId="{750834AD-BD35-4E78-AE86-28F65E82DF21}" type="pres">
      <dgm:prSet presAssocID="{5639F2D3-88D1-45D2-99D5-FFE5D3CF6ED8}" presName="conn2-1" presStyleLbl="parChTrans1D3" presStyleIdx="1" presStyleCnt="6"/>
      <dgm:spPr/>
      <dgm:t>
        <a:bodyPr/>
        <a:lstStyle/>
        <a:p>
          <a:endParaRPr lang="id-ID"/>
        </a:p>
      </dgm:t>
    </dgm:pt>
    <dgm:pt modelId="{8CFD5844-E2ED-47F1-8BF4-C1B22C1E88A4}" type="pres">
      <dgm:prSet presAssocID="{5639F2D3-88D1-45D2-99D5-FFE5D3CF6ED8}" presName="connTx" presStyleLbl="parChTrans1D3" presStyleIdx="1" presStyleCnt="6"/>
      <dgm:spPr/>
      <dgm:t>
        <a:bodyPr/>
        <a:lstStyle/>
        <a:p>
          <a:endParaRPr lang="id-ID"/>
        </a:p>
      </dgm:t>
    </dgm:pt>
    <dgm:pt modelId="{A58408E2-0AFC-406B-83A5-C6737CCD63CE}" type="pres">
      <dgm:prSet presAssocID="{8D4B31B9-8859-4895-8BF9-3D5E9742CF6E}" presName="root2" presStyleCnt="0"/>
      <dgm:spPr/>
    </dgm:pt>
    <dgm:pt modelId="{D6BF9AB2-EC28-4E6A-8EA8-6ECA86169F6E}" type="pres">
      <dgm:prSet presAssocID="{8D4B31B9-8859-4895-8BF9-3D5E9742CF6E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2BEB294-E781-4D38-B50A-6C1C201840F8}" type="pres">
      <dgm:prSet presAssocID="{8D4B31B9-8859-4895-8BF9-3D5E9742CF6E}" presName="level3hierChild" presStyleCnt="0"/>
      <dgm:spPr/>
    </dgm:pt>
    <dgm:pt modelId="{587E4967-D427-4034-99C5-B39485DC66F1}" type="pres">
      <dgm:prSet presAssocID="{4921A051-13BC-4FEF-8F39-6FB66D68A1F2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84B1F7FF-90A7-4D82-9BA8-E2FEC41BB44E}" type="pres">
      <dgm:prSet presAssocID="{4921A051-13BC-4FEF-8F39-6FB66D68A1F2}" presName="connTx" presStyleLbl="parChTrans1D2" presStyleIdx="1" presStyleCnt="2"/>
      <dgm:spPr/>
      <dgm:t>
        <a:bodyPr/>
        <a:lstStyle/>
        <a:p>
          <a:endParaRPr lang="id-ID"/>
        </a:p>
      </dgm:t>
    </dgm:pt>
    <dgm:pt modelId="{C1268369-85BE-4BE3-8641-56A6E1F2FCFF}" type="pres">
      <dgm:prSet presAssocID="{81C42166-C7D6-44E2-A792-5BB649F9618E}" presName="root2" presStyleCnt="0"/>
      <dgm:spPr/>
    </dgm:pt>
    <dgm:pt modelId="{300D2052-A654-47EF-9BB7-0BA7D3D17730}" type="pres">
      <dgm:prSet presAssocID="{81C42166-C7D6-44E2-A792-5BB649F9618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555349C-01FE-4818-B5B1-7D41C61045AC}" type="pres">
      <dgm:prSet presAssocID="{81C42166-C7D6-44E2-A792-5BB649F9618E}" presName="level3hierChild" presStyleCnt="0"/>
      <dgm:spPr/>
    </dgm:pt>
    <dgm:pt modelId="{325C3D14-D18C-4404-A6B6-C382455E377D}" type="pres">
      <dgm:prSet presAssocID="{3AD885CE-C518-4F87-9DB5-DCDE3F26BC75}" presName="conn2-1" presStyleLbl="parChTrans1D3" presStyleIdx="2" presStyleCnt="6"/>
      <dgm:spPr/>
      <dgm:t>
        <a:bodyPr/>
        <a:lstStyle/>
        <a:p>
          <a:endParaRPr lang="id-ID"/>
        </a:p>
      </dgm:t>
    </dgm:pt>
    <dgm:pt modelId="{0DFF6C29-625D-4F9F-B05A-ED5331ACD264}" type="pres">
      <dgm:prSet presAssocID="{3AD885CE-C518-4F87-9DB5-DCDE3F26BC75}" presName="connTx" presStyleLbl="parChTrans1D3" presStyleIdx="2" presStyleCnt="6"/>
      <dgm:spPr/>
      <dgm:t>
        <a:bodyPr/>
        <a:lstStyle/>
        <a:p>
          <a:endParaRPr lang="id-ID"/>
        </a:p>
      </dgm:t>
    </dgm:pt>
    <dgm:pt modelId="{CB963189-E577-4CD5-AC7A-9990FD84553C}" type="pres">
      <dgm:prSet presAssocID="{8C8AECFB-E521-4132-87D7-020307033D78}" presName="root2" presStyleCnt="0"/>
      <dgm:spPr/>
    </dgm:pt>
    <dgm:pt modelId="{FD0D96C7-3E99-4C07-90E6-2F28BAD64DA4}" type="pres">
      <dgm:prSet presAssocID="{8C8AECFB-E521-4132-87D7-020307033D78}" presName="LevelTwoTextNode" presStyleLbl="node3" presStyleIdx="2" presStyleCnt="6" custLinFactNeighborX="-26323" custLinFactNeighborY="-12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369EBD0-DDCC-44CE-B9F4-E70A7CF8380B}" type="pres">
      <dgm:prSet presAssocID="{8C8AECFB-E521-4132-87D7-020307033D78}" presName="level3hierChild" presStyleCnt="0"/>
      <dgm:spPr/>
    </dgm:pt>
    <dgm:pt modelId="{A9B52B43-4763-4F19-AE99-B893380087A8}" type="pres">
      <dgm:prSet presAssocID="{04DCF7ED-CBC9-458A-BAC2-566AF5001739}" presName="conn2-1" presStyleLbl="parChTrans1D3" presStyleIdx="3" presStyleCnt="6"/>
      <dgm:spPr/>
      <dgm:t>
        <a:bodyPr/>
        <a:lstStyle/>
        <a:p>
          <a:endParaRPr lang="id-ID"/>
        </a:p>
      </dgm:t>
    </dgm:pt>
    <dgm:pt modelId="{B799035A-27CB-4D71-A195-21EB2D580C77}" type="pres">
      <dgm:prSet presAssocID="{04DCF7ED-CBC9-458A-BAC2-566AF5001739}" presName="connTx" presStyleLbl="parChTrans1D3" presStyleIdx="3" presStyleCnt="6"/>
      <dgm:spPr/>
      <dgm:t>
        <a:bodyPr/>
        <a:lstStyle/>
        <a:p>
          <a:endParaRPr lang="id-ID"/>
        </a:p>
      </dgm:t>
    </dgm:pt>
    <dgm:pt modelId="{74ACF200-71B9-4E9E-B50A-4A92FA1910B7}" type="pres">
      <dgm:prSet presAssocID="{BFEB5FCB-64A2-4945-B82A-7FB56153132C}" presName="root2" presStyleCnt="0"/>
      <dgm:spPr/>
    </dgm:pt>
    <dgm:pt modelId="{B3BEF3B6-B2CB-4366-A4B1-C08D1F52E142}" type="pres">
      <dgm:prSet presAssocID="{BFEB5FCB-64A2-4945-B82A-7FB56153132C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540DF7E-9B76-4FEB-8D50-9A20D02B7DC3}" type="pres">
      <dgm:prSet presAssocID="{BFEB5FCB-64A2-4945-B82A-7FB56153132C}" presName="level3hierChild" presStyleCnt="0"/>
      <dgm:spPr/>
    </dgm:pt>
    <dgm:pt modelId="{61086593-CD48-4ABA-8EDC-C164F2F3E800}" type="pres">
      <dgm:prSet presAssocID="{58041892-A9DA-4328-8192-77F473DB110E}" presName="conn2-1" presStyleLbl="parChTrans1D3" presStyleIdx="4" presStyleCnt="6"/>
      <dgm:spPr/>
      <dgm:t>
        <a:bodyPr/>
        <a:lstStyle/>
        <a:p>
          <a:endParaRPr lang="id-ID"/>
        </a:p>
      </dgm:t>
    </dgm:pt>
    <dgm:pt modelId="{45EAD107-48B0-439B-9B7F-72445412CFEB}" type="pres">
      <dgm:prSet presAssocID="{58041892-A9DA-4328-8192-77F473DB110E}" presName="connTx" presStyleLbl="parChTrans1D3" presStyleIdx="4" presStyleCnt="6"/>
      <dgm:spPr/>
      <dgm:t>
        <a:bodyPr/>
        <a:lstStyle/>
        <a:p>
          <a:endParaRPr lang="id-ID"/>
        </a:p>
      </dgm:t>
    </dgm:pt>
    <dgm:pt modelId="{4D7FCE44-F65B-4CA3-B06F-C097D296F6CE}" type="pres">
      <dgm:prSet presAssocID="{B05F00B8-8B2A-479B-A9D4-B43D17D758B4}" presName="root2" presStyleCnt="0"/>
      <dgm:spPr/>
    </dgm:pt>
    <dgm:pt modelId="{421D11F3-DA12-458E-8442-1A38C676AA38}" type="pres">
      <dgm:prSet presAssocID="{B05F00B8-8B2A-479B-A9D4-B43D17D758B4}" presName="LevelTwoTextNode" presStyleLbl="node3" presStyleIdx="4" presStyleCnt="6" custLinFactNeighborX="21733" custLinFactNeighborY="-586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82BFABE-BD86-436D-A3DE-5B6777A1DF37}" type="pres">
      <dgm:prSet presAssocID="{B05F00B8-8B2A-479B-A9D4-B43D17D758B4}" presName="level3hierChild" presStyleCnt="0"/>
      <dgm:spPr/>
    </dgm:pt>
    <dgm:pt modelId="{8484435E-066E-4754-A2DE-390273580CE6}" type="pres">
      <dgm:prSet presAssocID="{1A2A1F79-D664-43A4-840F-4DEA50643156}" presName="conn2-1" presStyleLbl="parChTrans1D3" presStyleIdx="5" presStyleCnt="6"/>
      <dgm:spPr/>
      <dgm:t>
        <a:bodyPr/>
        <a:lstStyle/>
        <a:p>
          <a:endParaRPr lang="id-ID"/>
        </a:p>
      </dgm:t>
    </dgm:pt>
    <dgm:pt modelId="{4B998E05-F645-4010-8264-161D74B1D84E}" type="pres">
      <dgm:prSet presAssocID="{1A2A1F79-D664-43A4-840F-4DEA50643156}" presName="connTx" presStyleLbl="parChTrans1D3" presStyleIdx="5" presStyleCnt="6"/>
      <dgm:spPr/>
      <dgm:t>
        <a:bodyPr/>
        <a:lstStyle/>
        <a:p>
          <a:endParaRPr lang="id-ID"/>
        </a:p>
      </dgm:t>
    </dgm:pt>
    <dgm:pt modelId="{13AFD71E-F455-4477-9676-2068CE2A860B}" type="pres">
      <dgm:prSet presAssocID="{A8A9E8D5-F3AA-4285-830E-9F20216499A5}" presName="root2" presStyleCnt="0"/>
      <dgm:spPr/>
    </dgm:pt>
    <dgm:pt modelId="{7E01771C-3F26-4D49-BB97-70B6697DF2FF}" type="pres">
      <dgm:prSet presAssocID="{A8A9E8D5-F3AA-4285-830E-9F20216499A5}" presName="LevelTwoTextNode" presStyleLbl="node3" presStyleIdx="5" presStyleCnt="6" custLinFactNeighborX="-31662" custLinFactNeighborY="-339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AA0E186-02F7-4C20-8590-BE071D98E2DA}" type="pres">
      <dgm:prSet presAssocID="{A8A9E8D5-F3AA-4285-830E-9F20216499A5}" presName="level3hierChild" presStyleCnt="0"/>
      <dgm:spPr/>
    </dgm:pt>
  </dgm:ptLst>
  <dgm:cxnLst>
    <dgm:cxn modelId="{B291A651-DBD1-4860-ABBF-3DDA995C3971}" type="presOf" srcId="{5639F2D3-88D1-45D2-99D5-FFE5D3CF6ED8}" destId="{750834AD-BD35-4E78-AE86-28F65E82DF21}" srcOrd="0" destOrd="0" presId="urn:microsoft.com/office/officeart/2005/8/layout/hierarchy2"/>
    <dgm:cxn modelId="{D5E2C9D6-0C93-443B-8A63-1C9C9AE5482C}" srcId="{81C42166-C7D6-44E2-A792-5BB649F9618E}" destId="{8C8AECFB-E521-4132-87D7-020307033D78}" srcOrd="0" destOrd="0" parTransId="{3AD885CE-C518-4F87-9DB5-DCDE3F26BC75}" sibTransId="{02A6D6B1-EAC9-4D46-BDF6-AB17D5879234}"/>
    <dgm:cxn modelId="{E2EF058B-511C-4EF0-81BC-7529ED9FAD24}" type="presOf" srcId="{8E4C316A-16E4-406F-A261-3186FEF5FDBD}" destId="{ED622A4C-DEB2-4978-A4A0-FF19E0C54A5C}" srcOrd="1" destOrd="0" presId="urn:microsoft.com/office/officeart/2005/8/layout/hierarchy2"/>
    <dgm:cxn modelId="{9F795680-FB1B-4860-8142-90BBA4131D1D}" type="presOf" srcId="{671D77FF-A9C2-4677-BC2E-8C43540D8A86}" destId="{CD3E3897-16A0-482C-A0DE-956CD2684073}" srcOrd="0" destOrd="0" presId="urn:microsoft.com/office/officeart/2005/8/layout/hierarchy2"/>
    <dgm:cxn modelId="{D3BCE96B-FD00-4E5A-8A7B-C7BB42E972F9}" type="presOf" srcId="{B8C27215-6C8C-43AE-A9F8-2D90B3E2DEB3}" destId="{5F49B542-747D-4354-AD6A-2434DAC82826}" srcOrd="0" destOrd="0" presId="urn:microsoft.com/office/officeart/2005/8/layout/hierarchy2"/>
    <dgm:cxn modelId="{A8B3F05E-3044-4431-8BBD-C30687115C88}" srcId="{81C42166-C7D6-44E2-A792-5BB649F9618E}" destId="{A8A9E8D5-F3AA-4285-830E-9F20216499A5}" srcOrd="3" destOrd="0" parTransId="{1A2A1F79-D664-43A4-840F-4DEA50643156}" sibTransId="{ED3F5D2A-5BEC-4538-B9BE-42AA6829933A}"/>
    <dgm:cxn modelId="{A3331547-4485-475E-84BB-00D2F119B2BE}" type="presOf" srcId="{1A2A1F79-D664-43A4-840F-4DEA50643156}" destId="{8484435E-066E-4754-A2DE-390273580CE6}" srcOrd="0" destOrd="0" presId="urn:microsoft.com/office/officeart/2005/8/layout/hierarchy2"/>
    <dgm:cxn modelId="{15AE41F7-903C-48DB-BD3E-4DCD256F62BA}" type="presOf" srcId="{BFEB5FCB-64A2-4945-B82A-7FB56153132C}" destId="{B3BEF3B6-B2CB-4366-A4B1-C08D1F52E142}" srcOrd="0" destOrd="0" presId="urn:microsoft.com/office/officeart/2005/8/layout/hierarchy2"/>
    <dgm:cxn modelId="{3E370E74-BF6C-4DE0-A597-057383A13040}" type="presOf" srcId="{58041892-A9DA-4328-8192-77F473DB110E}" destId="{61086593-CD48-4ABA-8EDC-C164F2F3E800}" srcOrd="0" destOrd="0" presId="urn:microsoft.com/office/officeart/2005/8/layout/hierarchy2"/>
    <dgm:cxn modelId="{3E82063C-12A5-4C24-A6EE-4145E471720B}" type="presOf" srcId="{8C8AECFB-E521-4132-87D7-020307033D78}" destId="{FD0D96C7-3E99-4C07-90E6-2F28BAD64DA4}" srcOrd="0" destOrd="0" presId="urn:microsoft.com/office/officeart/2005/8/layout/hierarchy2"/>
    <dgm:cxn modelId="{A5CC802F-AE28-4DC1-9ABF-CF3E6609133F}" srcId="{81C42166-C7D6-44E2-A792-5BB649F9618E}" destId="{B05F00B8-8B2A-479B-A9D4-B43D17D758B4}" srcOrd="2" destOrd="0" parTransId="{58041892-A9DA-4328-8192-77F473DB110E}" sibTransId="{214A9623-DC1C-4F56-B83B-6F9F8AE79762}"/>
    <dgm:cxn modelId="{2DEEF8A7-6531-4F97-8D37-CF584C354C69}" type="presOf" srcId="{959A95E8-6883-4926-ABFD-83640E42F8A2}" destId="{22C1D9B8-9DAF-4BF6-BCD5-D8F43A36B728}" srcOrd="0" destOrd="0" presId="urn:microsoft.com/office/officeart/2005/8/layout/hierarchy2"/>
    <dgm:cxn modelId="{B64324DF-0FEB-4586-B3ED-3DC0066FD024}" type="presOf" srcId="{FEC7A195-9603-437C-B758-39C0D342B5B4}" destId="{0DFCE531-328A-44E5-B317-9DB0F963CDD7}" srcOrd="1" destOrd="0" presId="urn:microsoft.com/office/officeart/2005/8/layout/hierarchy2"/>
    <dgm:cxn modelId="{2AAFA350-DE96-4202-9C04-7DC70EC11E03}" srcId="{FB4C0B31-217E-4173-B0E4-5AB115625F61}" destId="{B8C27215-6C8C-43AE-A9F8-2D90B3E2DEB3}" srcOrd="0" destOrd="0" parTransId="{DC4AE649-2BFD-4167-A7D3-BCAE8DAD17BC}" sibTransId="{75670326-1293-4888-A03C-997AE9538997}"/>
    <dgm:cxn modelId="{FFAFB4D4-502E-42BF-BB81-819422B07068}" type="presOf" srcId="{4921A051-13BC-4FEF-8F39-6FB66D68A1F2}" destId="{84B1F7FF-90A7-4D82-9BA8-E2FEC41BB44E}" srcOrd="1" destOrd="0" presId="urn:microsoft.com/office/officeart/2005/8/layout/hierarchy2"/>
    <dgm:cxn modelId="{D5939A23-D112-409A-94A8-4C674025BBA5}" srcId="{671D77FF-A9C2-4677-BC2E-8C43540D8A86}" destId="{959A95E8-6883-4926-ABFD-83640E42F8A2}" srcOrd="0" destOrd="0" parTransId="{8E4C316A-16E4-406F-A261-3186FEF5FDBD}" sibTransId="{BBBDCBC2-7B99-43AC-A7F7-A7D852AB9E31}"/>
    <dgm:cxn modelId="{8D599F7D-4A94-47D5-9771-D48E8224BE16}" type="presOf" srcId="{FEC7A195-9603-437C-B758-39C0D342B5B4}" destId="{D24ECA9D-A53F-48A1-BB28-75A1DFA497AE}" srcOrd="0" destOrd="0" presId="urn:microsoft.com/office/officeart/2005/8/layout/hierarchy2"/>
    <dgm:cxn modelId="{B0A31DE9-98DF-4FC5-B5EC-22A43BB9E220}" type="presOf" srcId="{4921A051-13BC-4FEF-8F39-6FB66D68A1F2}" destId="{587E4967-D427-4034-99C5-B39485DC66F1}" srcOrd="0" destOrd="0" presId="urn:microsoft.com/office/officeart/2005/8/layout/hierarchy2"/>
    <dgm:cxn modelId="{BBE737E6-B7EE-4611-AFBF-ADE14DFBCA2A}" type="presOf" srcId="{1A2A1F79-D664-43A4-840F-4DEA50643156}" destId="{4B998E05-F645-4010-8264-161D74B1D84E}" srcOrd="1" destOrd="0" presId="urn:microsoft.com/office/officeart/2005/8/layout/hierarchy2"/>
    <dgm:cxn modelId="{2D4CD2DC-C8C1-464D-820E-76D99F8FA1E2}" type="presOf" srcId="{3AD885CE-C518-4F87-9DB5-DCDE3F26BC75}" destId="{0DFF6C29-625D-4F9F-B05A-ED5331ACD264}" srcOrd="1" destOrd="0" presId="urn:microsoft.com/office/officeart/2005/8/layout/hierarchy2"/>
    <dgm:cxn modelId="{3AC7760E-8EE9-4D3D-9915-B445D81B9803}" type="presOf" srcId="{A8A9E8D5-F3AA-4285-830E-9F20216499A5}" destId="{7E01771C-3F26-4D49-BB97-70B6697DF2FF}" srcOrd="0" destOrd="0" presId="urn:microsoft.com/office/officeart/2005/8/layout/hierarchy2"/>
    <dgm:cxn modelId="{C88A9E75-25C2-42C3-9B16-648BAC5E18AE}" type="presOf" srcId="{3AD885CE-C518-4F87-9DB5-DCDE3F26BC75}" destId="{325C3D14-D18C-4404-A6B6-C382455E377D}" srcOrd="0" destOrd="0" presId="urn:microsoft.com/office/officeart/2005/8/layout/hierarchy2"/>
    <dgm:cxn modelId="{2E9BC2E2-28C6-4465-BFF8-3260C08EF090}" srcId="{B8C27215-6C8C-43AE-A9F8-2D90B3E2DEB3}" destId="{81C42166-C7D6-44E2-A792-5BB649F9618E}" srcOrd="1" destOrd="0" parTransId="{4921A051-13BC-4FEF-8F39-6FB66D68A1F2}" sibTransId="{1262AB1D-BC76-4120-A43C-011C3F60FEED}"/>
    <dgm:cxn modelId="{18857819-F06C-420D-8198-E190A21C219C}" type="presOf" srcId="{B05F00B8-8B2A-479B-A9D4-B43D17D758B4}" destId="{421D11F3-DA12-458E-8442-1A38C676AA38}" srcOrd="0" destOrd="0" presId="urn:microsoft.com/office/officeart/2005/8/layout/hierarchy2"/>
    <dgm:cxn modelId="{BED41BF5-C00D-4881-A1E6-F7817B672428}" type="presOf" srcId="{5639F2D3-88D1-45D2-99D5-FFE5D3CF6ED8}" destId="{8CFD5844-E2ED-47F1-8BF4-C1B22C1E88A4}" srcOrd="1" destOrd="0" presId="urn:microsoft.com/office/officeart/2005/8/layout/hierarchy2"/>
    <dgm:cxn modelId="{55BA7A27-8CC7-4586-9920-DF6E24DC57DE}" srcId="{B8C27215-6C8C-43AE-A9F8-2D90B3E2DEB3}" destId="{671D77FF-A9C2-4677-BC2E-8C43540D8A86}" srcOrd="0" destOrd="0" parTransId="{FEC7A195-9603-437C-B758-39C0D342B5B4}" sibTransId="{FB530BF8-73B9-4DAE-9718-352209C921F6}"/>
    <dgm:cxn modelId="{E292BF3C-63D3-4307-BE20-67B8B9D9A327}" type="presOf" srcId="{04DCF7ED-CBC9-458A-BAC2-566AF5001739}" destId="{A9B52B43-4763-4F19-AE99-B893380087A8}" srcOrd="0" destOrd="0" presId="urn:microsoft.com/office/officeart/2005/8/layout/hierarchy2"/>
    <dgm:cxn modelId="{F621A0A8-B87C-40E1-805C-699077B6CD22}" type="presOf" srcId="{8D4B31B9-8859-4895-8BF9-3D5E9742CF6E}" destId="{D6BF9AB2-EC28-4E6A-8EA8-6ECA86169F6E}" srcOrd="0" destOrd="0" presId="urn:microsoft.com/office/officeart/2005/8/layout/hierarchy2"/>
    <dgm:cxn modelId="{8A7D33DF-A570-4C7D-949E-EDEF5416DE16}" type="presOf" srcId="{FB4C0B31-217E-4173-B0E4-5AB115625F61}" destId="{9A43AF35-B6FA-4FBB-9A63-97CB3628C57F}" srcOrd="0" destOrd="0" presId="urn:microsoft.com/office/officeart/2005/8/layout/hierarchy2"/>
    <dgm:cxn modelId="{212CB2DF-697F-47CA-BFAE-ECA365B1855B}" type="presOf" srcId="{8E4C316A-16E4-406F-A261-3186FEF5FDBD}" destId="{E5E36F8F-ED36-415D-865B-B5342BF52632}" srcOrd="0" destOrd="0" presId="urn:microsoft.com/office/officeart/2005/8/layout/hierarchy2"/>
    <dgm:cxn modelId="{708D2D2D-31DD-4A8F-A2E7-1685AA3DD552}" type="presOf" srcId="{58041892-A9DA-4328-8192-77F473DB110E}" destId="{45EAD107-48B0-439B-9B7F-72445412CFEB}" srcOrd="1" destOrd="0" presId="urn:microsoft.com/office/officeart/2005/8/layout/hierarchy2"/>
    <dgm:cxn modelId="{BD7486A3-A92A-4F88-A16A-D8150A5DE7CD}" srcId="{671D77FF-A9C2-4677-BC2E-8C43540D8A86}" destId="{8D4B31B9-8859-4895-8BF9-3D5E9742CF6E}" srcOrd="1" destOrd="0" parTransId="{5639F2D3-88D1-45D2-99D5-FFE5D3CF6ED8}" sibTransId="{A1E484E4-2BCF-4A13-AB1C-AFAB957C546B}"/>
    <dgm:cxn modelId="{4E69C529-482B-485D-8ADD-F6F389D22081}" srcId="{81C42166-C7D6-44E2-A792-5BB649F9618E}" destId="{BFEB5FCB-64A2-4945-B82A-7FB56153132C}" srcOrd="1" destOrd="0" parTransId="{04DCF7ED-CBC9-458A-BAC2-566AF5001739}" sibTransId="{7B72F2CD-A50D-46BA-8271-8DB34D1AFE96}"/>
    <dgm:cxn modelId="{5E58796C-0F88-473A-BD55-8B71F483C119}" type="presOf" srcId="{81C42166-C7D6-44E2-A792-5BB649F9618E}" destId="{300D2052-A654-47EF-9BB7-0BA7D3D17730}" srcOrd="0" destOrd="0" presId="urn:microsoft.com/office/officeart/2005/8/layout/hierarchy2"/>
    <dgm:cxn modelId="{A15BC33A-9632-40BF-830F-1A0D8BCABFC6}" type="presOf" srcId="{04DCF7ED-CBC9-458A-BAC2-566AF5001739}" destId="{B799035A-27CB-4D71-A195-21EB2D580C77}" srcOrd="1" destOrd="0" presId="urn:microsoft.com/office/officeart/2005/8/layout/hierarchy2"/>
    <dgm:cxn modelId="{A96EA278-8DD4-4753-829A-1A315729A696}" type="presParOf" srcId="{9A43AF35-B6FA-4FBB-9A63-97CB3628C57F}" destId="{14A97E57-041B-4004-B152-0DBE6FEBA51C}" srcOrd="0" destOrd="0" presId="urn:microsoft.com/office/officeart/2005/8/layout/hierarchy2"/>
    <dgm:cxn modelId="{04E956EC-21D1-4DB9-9651-D25A52BA0531}" type="presParOf" srcId="{14A97E57-041B-4004-B152-0DBE6FEBA51C}" destId="{5F49B542-747D-4354-AD6A-2434DAC82826}" srcOrd="0" destOrd="0" presId="urn:microsoft.com/office/officeart/2005/8/layout/hierarchy2"/>
    <dgm:cxn modelId="{B2D69FA2-0DB9-4356-ADCB-45193CD9AC0C}" type="presParOf" srcId="{14A97E57-041B-4004-B152-0DBE6FEBA51C}" destId="{5EF9DCFA-8F63-4517-BE1B-67996291C778}" srcOrd="1" destOrd="0" presId="urn:microsoft.com/office/officeart/2005/8/layout/hierarchy2"/>
    <dgm:cxn modelId="{350E47C3-EC8C-4DDC-AD04-2F93609FD292}" type="presParOf" srcId="{5EF9DCFA-8F63-4517-BE1B-67996291C778}" destId="{D24ECA9D-A53F-48A1-BB28-75A1DFA497AE}" srcOrd="0" destOrd="0" presId="urn:microsoft.com/office/officeart/2005/8/layout/hierarchy2"/>
    <dgm:cxn modelId="{2C7823C4-A065-484C-B9F2-0F0947B8CA3B}" type="presParOf" srcId="{D24ECA9D-A53F-48A1-BB28-75A1DFA497AE}" destId="{0DFCE531-328A-44E5-B317-9DB0F963CDD7}" srcOrd="0" destOrd="0" presId="urn:microsoft.com/office/officeart/2005/8/layout/hierarchy2"/>
    <dgm:cxn modelId="{D4144031-6A10-43EB-8440-E1967DBC632D}" type="presParOf" srcId="{5EF9DCFA-8F63-4517-BE1B-67996291C778}" destId="{805B4EC0-9549-4DC6-8364-04154C64F6C0}" srcOrd="1" destOrd="0" presId="urn:microsoft.com/office/officeart/2005/8/layout/hierarchy2"/>
    <dgm:cxn modelId="{DDC3FBCF-C743-4325-A194-570BE0786B4C}" type="presParOf" srcId="{805B4EC0-9549-4DC6-8364-04154C64F6C0}" destId="{CD3E3897-16A0-482C-A0DE-956CD2684073}" srcOrd="0" destOrd="0" presId="urn:microsoft.com/office/officeart/2005/8/layout/hierarchy2"/>
    <dgm:cxn modelId="{8ADC3E07-5AFE-4840-AF9C-5034667E0B18}" type="presParOf" srcId="{805B4EC0-9549-4DC6-8364-04154C64F6C0}" destId="{A5F0A780-0548-4489-B6D3-01EC17195728}" srcOrd="1" destOrd="0" presId="urn:microsoft.com/office/officeart/2005/8/layout/hierarchy2"/>
    <dgm:cxn modelId="{217DAB92-FD86-4007-BB48-8EBF47A87CE8}" type="presParOf" srcId="{A5F0A780-0548-4489-B6D3-01EC17195728}" destId="{E5E36F8F-ED36-415D-865B-B5342BF52632}" srcOrd="0" destOrd="0" presId="urn:microsoft.com/office/officeart/2005/8/layout/hierarchy2"/>
    <dgm:cxn modelId="{815AFBDD-786D-4E48-AF86-AE08D20C7CD6}" type="presParOf" srcId="{E5E36F8F-ED36-415D-865B-B5342BF52632}" destId="{ED622A4C-DEB2-4978-A4A0-FF19E0C54A5C}" srcOrd="0" destOrd="0" presId="urn:microsoft.com/office/officeart/2005/8/layout/hierarchy2"/>
    <dgm:cxn modelId="{E26F910E-7E58-4A8D-A8C0-ED1E6743515D}" type="presParOf" srcId="{A5F0A780-0548-4489-B6D3-01EC17195728}" destId="{FA4C01DA-58F1-4CC4-B8C6-2F38344AEBE2}" srcOrd="1" destOrd="0" presId="urn:microsoft.com/office/officeart/2005/8/layout/hierarchy2"/>
    <dgm:cxn modelId="{ADE29449-3E52-4F0F-9C75-E8645B87B310}" type="presParOf" srcId="{FA4C01DA-58F1-4CC4-B8C6-2F38344AEBE2}" destId="{22C1D9B8-9DAF-4BF6-BCD5-D8F43A36B728}" srcOrd="0" destOrd="0" presId="urn:microsoft.com/office/officeart/2005/8/layout/hierarchy2"/>
    <dgm:cxn modelId="{8FAD4D07-2970-4AAE-86A2-C2DA2760F663}" type="presParOf" srcId="{FA4C01DA-58F1-4CC4-B8C6-2F38344AEBE2}" destId="{4D064A09-4CAC-4547-AD42-2A7BC2AAFE05}" srcOrd="1" destOrd="0" presId="urn:microsoft.com/office/officeart/2005/8/layout/hierarchy2"/>
    <dgm:cxn modelId="{C6FABAC8-1E33-4FDC-9EAA-5034692DE180}" type="presParOf" srcId="{A5F0A780-0548-4489-B6D3-01EC17195728}" destId="{750834AD-BD35-4E78-AE86-28F65E82DF21}" srcOrd="2" destOrd="0" presId="urn:microsoft.com/office/officeart/2005/8/layout/hierarchy2"/>
    <dgm:cxn modelId="{7C3E82A6-608A-40AC-87B2-E6EB75F949CB}" type="presParOf" srcId="{750834AD-BD35-4E78-AE86-28F65E82DF21}" destId="{8CFD5844-E2ED-47F1-8BF4-C1B22C1E88A4}" srcOrd="0" destOrd="0" presId="urn:microsoft.com/office/officeart/2005/8/layout/hierarchy2"/>
    <dgm:cxn modelId="{E4F3A4EF-2770-4F4D-820D-002D7AE620B3}" type="presParOf" srcId="{A5F0A780-0548-4489-B6D3-01EC17195728}" destId="{A58408E2-0AFC-406B-83A5-C6737CCD63CE}" srcOrd="3" destOrd="0" presId="urn:microsoft.com/office/officeart/2005/8/layout/hierarchy2"/>
    <dgm:cxn modelId="{F5FE3647-446E-4170-A7D2-2112D191D229}" type="presParOf" srcId="{A58408E2-0AFC-406B-83A5-C6737CCD63CE}" destId="{D6BF9AB2-EC28-4E6A-8EA8-6ECA86169F6E}" srcOrd="0" destOrd="0" presId="urn:microsoft.com/office/officeart/2005/8/layout/hierarchy2"/>
    <dgm:cxn modelId="{3FDD24A4-3CEF-4E47-9C16-B4C9E05BB93A}" type="presParOf" srcId="{A58408E2-0AFC-406B-83A5-C6737CCD63CE}" destId="{72BEB294-E781-4D38-B50A-6C1C201840F8}" srcOrd="1" destOrd="0" presId="urn:microsoft.com/office/officeart/2005/8/layout/hierarchy2"/>
    <dgm:cxn modelId="{C9535348-42F4-42D4-ADDC-3DE2836BEAAA}" type="presParOf" srcId="{5EF9DCFA-8F63-4517-BE1B-67996291C778}" destId="{587E4967-D427-4034-99C5-B39485DC66F1}" srcOrd="2" destOrd="0" presId="urn:microsoft.com/office/officeart/2005/8/layout/hierarchy2"/>
    <dgm:cxn modelId="{55A6D3A2-97D5-4D0B-8D42-1D6D42EE1825}" type="presParOf" srcId="{587E4967-D427-4034-99C5-B39485DC66F1}" destId="{84B1F7FF-90A7-4D82-9BA8-E2FEC41BB44E}" srcOrd="0" destOrd="0" presId="urn:microsoft.com/office/officeart/2005/8/layout/hierarchy2"/>
    <dgm:cxn modelId="{1DB4A254-46C0-4153-9687-44B56B5F81C9}" type="presParOf" srcId="{5EF9DCFA-8F63-4517-BE1B-67996291C778}" destId="{C1268369-85BE-4BE3-8641-56A6E1F2FCFF}" srcOrd="3" destOrd="0" presId="urn:microsoft.com/office/officeart/2005/8/layout/hierarchy2"/>
    <dgm:cxn modelId="{D637D997-2397-48CE-85E0-C99A2A648162}" type="presParOf" srcId="{C1268369-85BE-4BE3-8641-56A6E1F2FCFF}" destId="{300D2052-A654-47EF-9BB7-0BA7D3D17730}" srcOrd="0" destOrd="0" presId="urn:microsoft.com/office/officeart/2005/8/layout/hierarchy2"/>
    <dgm:cxn modelId="{F5B4F52D-5609-4638-9EFE-143C85E50503}" type="presParOf" srcId="{C1268369-85BE-4BE3-8641-56A6E1F2FCFF}" destId="{8555349C-01FE-4818-B5B1-7D41C61045AC}" srcOrd="1" destOrd="0" presId="urn:microsoft.com/office/officeart/2005/8/layout/hierarchy2"/>
    <dgm:cxn modelId="{F2C8AD78-77E0-413C-BD89-A09719F96FB0}" type="presParOf" srcId="{8555349C-01FE-4818-B5B1-7D41C61045AC}" destId="{325C3D14-D18C-4404-A6B6-C382455E377D}" srcOrd="0" destOrd="0" presId="urn:microsoft.com/office/officeart/2005/8/layout/hierarchy2"/>
    <dgm:cxn modelId="{2288ED12-10F4-4D6F-B158-246933A80DE5}" type="presParOf" srcId="{325C3D14-D18C-4404-A6B6-C382455E377D}" destId="{0DFF6C29-625D-4F9F-B05A-ED5331ACD264}" srcOrd="0" destOrd="0" presId="urn:microsoft.com/office/officeart/2005/8/layout/hierarchy2"/>
    <dgm:cxn modelId="{86252FB6-1B00-4707-BB03-D68132D4E0E0}" type="presParOf" srcId="{8555349C-01FE-4818-B5B1-7D41C61045AC}" destId="{CB963189-E577-4CD5-AC7A-9990FD84553C}" srcOrd="1" destOrd="0" presId="urn:microsoft.com/office/officeart/2005/8/layout/hierarchy2"/>
    <dgm:cxn modelId="{DC8B62B0-CBF2-47C3-914D-290D92591D9D}" type="presParOf" srcId="{CB963189-E577-4CD5-AC7A-9990FD84553C}" destId="{FD0D96C7-3E99-4C07-90E6-2F28BAD64DA4}" srcOrd="0" destOrd="0" presId="urn:microsoft.com/office/officeart/2005/8/layout/hierarchy2"/>
    <dgm:cxn modelId="{D8401562-5CC7-45DC-9189-10CCCD93D573}" type="presParOf" srcId="{CB963189-E577-4CD5-AC7A-9990FD84553C}" destId="{E369EBD0-DDCC-44CE-B9F4-E70A7CF8380B}" srcOrd="1" destOrd="0" presId="urn:microsoft.com/office/officeart/2005/8/layout/hierarchy2"/>
    <dgm:cxn modelId="{CA9D9200-9F44-47A5-BA0F-E01F01B86E62}" type="presParOf" srcId="{8555349C-01FE-4818-B5B1-7D41C61045AC}" destId="{A9B52B43-4763-4F19-AE99-B893380087A8}" srcOrd="2" destOrd="0" presId="urn:microsoft.com/office/officeart/2005/8/layout/hierarchy2"/>
    <dgm:cxn modelId="{096E144F-A150-4105-8DC0-1D3A40C150FF}" type="presParOf" srcId="{A9B52B43-4763-4F19-AE99-B893380087A8}" destId="{B799035A-27CB-4D71-A195-21EB2D580C77}" srcOrd="0" destOrd="0" presId="urn:microsoft.com/office/officeart/2005/8/layout/hierarchy2"/>
    <dgm:cxn modelId="{744CC081-E932-4B70-9B7A-BC00C2159D58}" type="presParOf" srcId="{8555349C-01FE-4818-B5B1-7D41C61045AC}" destId="{74ACF200-71B9-4E9E-B50A-4A92FA1910B7}" srcOrd="3" destOrd="0" presId="urn:microsoft.com/office/officeart/2005/8/layout/hierarchy2"/>
    <dgm:cxn modelId="{DD9C449E-373E-4045-A699-FB6B1BABE382}" type="presParOf" srcId="{74ACF200-71B9-4E9E-B50A-4A92FA1910B7}" destId="{B3BEF3B6-B2CB-4366-A4B1-C08D1F52E142}" srcOrd="0" destOrd="0" presId="urn:microsoft.com/office/officeart/2005/8/layout/hierarchy2"/>
    <dgm:cxn modelId="{2351DD68-4B8D-4E43-BCFD-946776DE8959}" type="presParOf" srcId="{74ACF200-71B9-4E9E-B50A-4A92FA1910B7}" destId="{E540DF7E-9B76-4FEB-8D50-9A20D02B7DC3}" srcOrd="1" destOrd="0" presId="urn:microsoft.com/office/officeart/2005/8/layout/hierarchy2"/>
    <dgm:cxn modelId="{2A698D1C-6F2F-4819-9178-1C5907A6E34B}" type="presParOf" srcId="{8555349C-01FE-4818-B5B1-7D41C61045AC}" destId="{61086593-CD48-4ABA-8EDC-C164F2F3E800}" srcOrd="4" destOrd="0" presId="urn:microsoft.com/office/officeart/2005/8/layout/hierarchy2"/>
    <dgm:cxn modelId="{43BB5E96-39A3-4834-AF44-9985212AD8E3}" type="presParOf" srcId="{61086593-CD48-4ABA-8EDC-C164F2F3E800}" destId="{45EAD107-48B0-439B-9B7F-72445412CFEB}" srcOrd="0" destOrd="0" presId="urn:microsoft.com/office/officeart/2005/8/layout/hierarchy2"/>
    <dgm:cxn modelId="{6C77A34C-2D1C-4ED0-B31A-32FC09ACB1C7}" type="presParOf" srcId="{8555349C-01FE-4818-B5B1-7D41C61045AC}" destId="{4D7FCE44-F65B-4CA3-B06F-C097D296F6CE}" srcOrd="5" destOrd="0" presId="urn:microsoft.com/office/officeart/2005/8/layout/hierarchy2"/>
    <dgm:cxn modelId="{BEA3FF0B-60E9-460D-BCC0-573B52586C51}" type="presParOf" srcId="{4D7FCE44-F65B-4CA3-B06F-C097D296F6CE}" destId="{421D11F3-DA12-458E-8442-1A38C676AA38}" srcOrd="0" destOrd="0" presId="urn:microsoft.com/office/officeart/2005/8/layout/hierarchy2"/>
    <dgm:cxn modelId="{A3AF9004-8686-4628-9396-A48F5B182E4F}" type="presParOf" srcId="{4D7FCE44-F65B-4CA3-B06F-C097D296F6CE}" destId="{682BFABE-BD86-436D-A3DE-5B6777A1DF37}" srcOrd="1" destOrd="0" presId="urn:microsoft.com/office/officeart/2005/8/layout/hierarchy2"/>
    <dgm:cxn modelId="{E2DE61BB-BA6D-4B54-A8B9-A4276F275CE6}" type="presParOf" srcId="{8555349C-01FE-4818-B5B1-7D41C61045AC}" destId="{8484435E-066E-4754-A2DE-390273580CE6}" srcOrd="6" destOrd="0" presId="urn:microsoft.com/office/officeart/2005/8/layout/hierarchy2"/>
    <dgm:cxn modelId="{CD490B3C-513A-45E3-B23E-6B28664126D8}" type="presParOf" srcId="{8484435E-066E-4754-A2DE-390273580CE6}" destId="{4B998E05-F645-4010-8264-161D74B1D84E}" srcOrd="0" destOrd="0" presId="urn:microsoft.com/office/officeart/2005/8/layout/hierarchy2"/>
    <dgm:cxn modelId="{99DEB7ED-F838-4A87-B8AC-9864ACA96790}" type="presParOf" srcId="{8555349C-01FE-4818-B5B1-7D41C61045AC}" destId="{13AFD71E-F455-4477-9676-2068CE2A860B}" srcOrd="7" destOrd="0" presId="urn:microsoft.com/office/officeart/2005/8/layout/hierarchy2"/>
    <dgm:cxn modelId="{25F75526-E83D-4827-91B3-0768AF79C1EF}" type="presParOf" srcId="{13AFD71E-F455-4477-9676-2068CE2A860B}" destId="{7E01771C-3F26-4D49-BB97-70B6697DF2FF}" srcOrd="0" destOrd="0" presId="urn:microsoft.com/office/officeart/2005/8/layout/hierarchy2"/>
    <dgm:cxn modelId="{9BEE10F5-D348-4224-9DC5-1B2CEB8563ED}" type="presParOf" srcId="{13AFD71E-F455-4477-9676-2068CE2A860B}" destId="{FAA0E186-02F7-4C20-8590-BE071D98E2DA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26C-1FC9-481D-BEDF-A9F82DA04943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9C7D-D8C8-4F5C-A753-7E2272B78C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26C-1FC9-481D-BEDF-A9F82DA04943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9C7D-D8C8-4F5C-A753-7E2272B78C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26C-1FC9-481D-BEDF-A9F82DA04943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9C7D-D8C8-4F5C-A753-7E2272B78C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haroni" pitchFamily="2" charset="-79"/>
                <a:cs typeface="Aharoni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strangelo Edessa" pitchFamily="66" charset="0"/>
                <a:cs typeface="Estrangelo Edessa" pitchFamily="66" charset="0"/>
              </a:defRPr>
            </a:lvl1pPr>
            <a:lvl2pPr>
              <a:defRPr>
                <a:latin typeface="Estrangelo Edessa" pitchFamily="66" charset="0"/>
                <a:cs typeface="Estrangelo Edessa" pitchFamily="66" charset="0"/>
              </a:defRPr>
            </a:lvl2pPr>
            <a:lvl3pPr>
              <a:defRPr>
                <a:latin typeface="Estrangelo Edessa" pitchFamily="66" charset="0"/>
                <a:cs typeface="Estrangelo Edessa" pitchFamily="66" charset="0"/>
              </a:defRPr>
            </a:lvl3pPr>
            <a:lvl4pPr>
              <a:defRPr>
                <a:latin typeface="Estrangelo Edessa" pitchFamily="66" charset="0"/>
                <a:cs typeface="Estrangelo Edessa" pitchFamily="66" charset="0"/>
              </a:defRPr>
            </a:lvl4pPr>
            <a:lvl5pPr>
              <a:defRPr>
                <a:latin typeface="Estrangelo Edessa" pitchFamily="66" charset="0"/>
                <a:cs typeface="Estrangelo Edessa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26C-1FC9-481D-BEDF-A9F82DA04943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9C7D-D8C8-4F5C-A753-7E2272B78C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26C-1FC9-481D-BEDF-A9F82DA04943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9C7D-D8C8-4F5C-A753-7E2272B78C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26C-1FC9-481D-BEDF-A9F82DA04943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9C7D-D8C8-4F5C-A753-7E2272B78C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26C-1FC9-481D-BEDF-A9F82DA04943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9C7D-D8C8-4F5C-A753-7E2272B78C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26C-1FC9-481D-BEDF-A9F82DA04943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9C7D-D8C8-4F5C-A753-7E2272B78C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26C-1FC9-481D-BEDF-A9F82DA04943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9C7D-D8C8-4F5C-A753-7E2272B78C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26C-1FC9-481D-BEDF-A9F82DA04943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9C7D-D8C8-4F5C-A753-7E2272B78C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E26C-1FC9-481D-BEDF-A9F82DA04943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9C7D-D8C8-4F5C-A753-7E2272B78C9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E26C-1FC9-481D-BEDF-A9F82DA04943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59C7D-D8C8-4F5C-A753-7E2272B78C9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99FF33"/>
          </a:solidFill>
        </p:spPr>
        <p:txBody>
          <a:bodyPr>
            <a:normAutofit/>
          </a:bodyPr>
          <a:lstStyle/>
          <a:p>
            <a:r>
              <a:rPr lang="id-ID" sz="6000" dirty="0" smtClean="0">
                <a:latin typeface="Aharoni" pitchFamily="2" charset="-79"/>
                <a:cs typeface="Aharoni" pitchFamily="2" charset="-79"/>
              </a:rPr>
              <a:t>CONNECTIVE TISSUE</a:t>
            </a:r>
            <a:endParaRPr lang="id-ID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3372" y="5643578"/>
            <a:ext cx="4557722" cy="638164"/>
          </a:xfrm>
          <a:solidFill>
            <a:srgbClr val="99FF33">
              <a:alpha val="64000"/>
            </a:srgbClr>
          </a:solidFill>
        </p:spPr>
        <p:txBody>
          <a:bodyPr/>
          <a:lstStyle/>
          <a:p>
            <a:r>
              <a:rPr lang="id-ID" i="1" dirty="0" smtClean="0"/>
              <a:t>HANDAYU UNTARI</a:t>
            </a:r>
            <a:endParaRPr lang="id-ID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247172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istina" pitchFamily="66" charset="0"/>
                <a:ea typeface="+mj-ea"/>
                <a:cs typeface="Aharoni" pitchFamily="2" charset="-79"/>
              </a:rPr>
              <a:t>B.A.S.B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istina" pitchFamily="66" charset="0"/>
              <a:ea typeface="+mj-ea"/>
              <a:cs typeface="Aharoni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1604" y="285728"/>
            <a:ext cx="7215238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SABUT ELASTIS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9" y="1444203"/>
            <a:ext cx="7555514" cy="477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5720" y="2357430"/>
            <a:ext cx="1071570" cy="1000132"/>
          </a:xfrm>
          <a:prstGeom prst="rect">
            <a:avLst/>
          </a:prstGeom>
          <a:solidFill>
            <a:schemeClr val="accent4">
              <a:lumMod val="75000"/>
              <a:alpha val="87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 .  ELASTIC FIBER</a:t>
            </a:r>
            <a:endParaRPr 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247172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istina" pitchFamily="66" charset="0"/>
                <a:ea typeface="+mj-ea"/>
                <a:cs typeface="Aharoni" pitchFamily="2" charset="-79"/>
              </a:rPr>
              <a:t>B.A.S.B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istina" pitchFamily="66" charset="0"/>
              <a:ea typeface="+mj-ea"/>
              <a:cs typeface="Aharoni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1604" y="285728"/>
            <a:ext cx="7215238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SABUT ELASTIS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3" y="1465910"/>
            <a:ext cx="6705954" cy="489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6308" y="1428736"/>
            <a:ext cx="7279030" cy="48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247172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istina" pitchFamily="66" charset="0"/>
                <a:ea typeface="+mj-ea"/>
                <a:cs typeface="Aharoni" pitchFamily="2" charset="-79"/>
              </a:rPr>
              <a:t>B.A.S.B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istina" pitchFamily="66" charset="0"/>
              <a:ea typeface="+mj-ea"/>
              <a:cs typeface="Aharoni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71604" y="285728"/>
            <a:ext cx="7215238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SABUT ELASTIS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Lebih halus dari sabut elastis dan membentuk anyaman</a:t>
            </a:r>
          </a:p>
          <a:p>
            <a:r>
              <a:rPr lang="id-ID" dirty="0" smtClean="0"/>
              <a:t>Merupakan pre-kolagen atau = sabut kolagen tipe 3</a:t>
            </a:r>
          </a:p>
          <a:p>
            <a:r>
              <a:rPr lang="id-ID" dirty="0" smtClean="0"/>
              <a:t>Pewarnaan PAS </a:t>
            </a:r>
            <a:r>
              <a:rPr lang="id-ID" dirty="0" smtClean="0">
                <a:sym typeface="Wingdings" pitchFamily="2" charset="2"/>
              </a:rPr>
              <a:t> merah jingga, dgn Impregnasi Ag  hitam</a:t>
            </a:r>
          </a:p>
          <a:p>
            <a:r>
              <a:rPr lang="id-ID" dirty="0" smtClean="0">
                <a:sym typeface="Wingdings" pitchFamily="2" charset="2"/>
              </a:rPr>
              <a:t>Mengandung unsur karbohidrat yg tinggi</a:t>
            </a:r>
          </a:p>
          <a:p>
            <a:r>
              <a:rPr lang="id-ID" dirty="0" smtClean="0">
                <a:sym typeface="Wingdings" pitchFamily="2" charset="2"/>
              </a:rPr>
              <a:t>Terdpt pada organ limfatik, membran basal, kelenjar eksokrin, dll.</a:t>
            </a: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247172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istina" pitchFamily="66" charset="0"/>
                <a:ea typeface="+mj-ea"/>
                <a:cs typeface="Aharoni" pitchFamily="2" charset="-79"/>
              </a:rPr>
              <a:t>B.A.S.B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istina" pitchFamily="66" charset="0"/>
              <a:ea typeface="+mj-ea"/>
              <a:cs typeface="Aharoni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1604" y="285728"/>
            <a:ext cx="7215238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SABUT RETIKULER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247172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istina" pitchFamily="66" charset="0"/>
                <a:ea typeface="+mj-ea"/>
                <a:cs typeface="Aharoni" pitchFamily="2" charset="-79"/>
              </a:rPr>
              <a:t>B.A.S.B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istina" pitchFamily="66" charset="0"/>
              <a:ea typeface="+mj-ea"/>
              <a:cs typeface="Aharoni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1604" y="285728"/>
            <a:ext cx="7215238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SABUT RETIKULER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6665538" cy="427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B.A.S.A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Konsistensi cair-setengah padat-padat lunak-padat keras</a:t>
            </a:r>
          </a:p>
          <a:p>
            <a:r>
              <a:rPr lang="id-ID" dirty="0" smtClean="0"/>
              <a:t>Secara histokimia, terdiri atas:</a:t>
            </a:r>
          </a:p>
          <a:p>
            <a:pPr lvl="1"/>
            <a:r>
              <a:rPr lang="id-ID" dirty="0" smtClean="0"/>
              <a:t>Non sulfated glykosaminoglikan </a:t>
            </a:r>
            <a:r>
              <a:rPr lang="id-ID" dirty="0" smtClean="0">
                <a:sym typeface="Wingdings" pitchFamily="2" charset="2"/>
              </a:rPr>
              <a:t> cairan sendi, Warthon’s jelly dri tali pusat, vitreus humor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Sulfated glykosaminoglikan  matriks tulang rawan dan tulang, katup jantung, aorta, kornea</a:t>
            </a:r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Pewarnaan HE </a:t>
            </a:r>
            <a:r>
              <a:rPr lang="id-ID" dirty="0" smtClean="0">
                <a:sym typeface="Wingdings" pitchFamily="2" charset="2"/>
              </a:rPr>
              <a:t> kebiruan (tulang rawan)</a:t>
            </a:r>
          </a:p>
          <a:p>
            <a:r>
              <a:rPr lang="id-ID" dirty="0" smtClean="0">
                <a:sym typeface="Wingdings" pitchFamily="2" charset="2"/>
              </a:rPr>
              <a:t>Jenis :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Cair : plasma darah, cairan jaringan, cairan limfe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Dasar : ½ padat (jar ikat embryonal), padat lunak (tulang rawan), padat keras (tulang)</a:t>
            </a:r>
          </a:p>
          <a:p>
            <a:pPr lvl="1"/>
            <a:endParaRPr lang="id-ID" dirty="0" smtClean="0">
              <a:sym typeface="Wingdings" pitchFamily="2" charset="2"/>
            </a:endParaRPr>
          </a:p>
          <a:p>
            <a:pPr lvl="1">
              <a:buNone/>
            </a:pPr>
            <a:r>
              <a:rPr lang="id-ID" dirty="0" smtClean="0">
                <a:sym typeface="Wingdings" pitchFamily="2" charset="2"/>
              </a:rPr>
              <a:t>FUNGSI Bahan Dasar : pengontrol penyebaran patogen, pengangkut O2, mencegah keriput</a:t>
            </a:r>
            <a:endParaRPr lang="id-ID" dirty="0">
              <a:sym typeface="Wingdings" pitchFamily="2" charset="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B.A.S.A</a:t>
            </a:r>
            <a:endParaRPr lang="id-ID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7158843" cy="484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B.A.S.A</a:t>
            </a:r>
            <a:endParaRPr lang="id-ID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JARINGAN IKAT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JARINGAN IKAT JANIN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Diferensiasi mesoderm</a:t>
            </a:r>
          </a:p>
          <a:p>
            <a:r>
              <a:rPr lang="id-ID" dirty="0" smtClean="0"/>
              <a:t>Sifat multipotent</a:t>
            </a:r>
          </a:p>
          <a:p>
            <a:r>
              <a:rPr lang="id-ID" b="1" dirty="0" smtClean="0"/>
              <a:t>Sel mesenchyme (</a:t>
            </a:r>
            <a:r>
              <a:rPr lang="id-ID" dirty="0" smtClean="0"/>
              <a:t>inti ovoid-pucat, sitoplasma pucat dg juluran saling anastomose)</a:t>
            </a:r>
          </a:p>
          <a:p>
            <a:r>
              <a:rPr lang="id-ID" dirty="0" smtClean="0"/>
              <a:t>Terdapat pada plasenta n pertumbuhan gigi</a:t>
            </a:r>
            <a:endParaRPr lang="id-ID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124926" cy="26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JARINGAN UTAMA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JARINGAN IKAT JANIN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Pada Wharton’s jelly tali pusat (umbilical chord)</a:t>
            </a:r>
          </a:p>
          <a:p>
            <a:r>
              <a:rPr lang="id-ID" dirty="0" smtClean="0"/>
              <a:t>Berbentuk seperti bintang (stellate fibroblast)</a:t>
            </a:r>
          </a:p>
          <a:p>
            <a:r>
              <a:rPr lang="id-ID" dirty="0" smtClean="0"/>
              <a:t>Sel fibroblast muda yang saling bertaut membentuk anyaman</a:t>
            </a:r>
            <a:endParaRPr lang="id-ID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3116"/>
            <a:ext cx="436037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JARINGAN IKAT DEWASA</a:t>
            </a:r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867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JARINGAN IKAT DEWASA</a:t>
            </a:r>
            <a:endParaRPr lang="id-ID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JARINGAN IKAT PADAT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Susunan sabutnya rapat</a:t>
            </a:r>
          </a:p>
          <a:p>
            <a:r>
              <a:rPr lang="id-ID" dirty="0" smtClean="0"/>
              <a:t>Sedikit fibroblast dan sedikit B.A.S.A</a:t>
            </a:r>
          </a:p>
          <a:p>
            <a:r>
              <a:rPr lang="id-ID" dirty="0" smtClean="0"/>
              <a:t>Dibagi jadi </a:t>
            </a:r>
            <a:r>
              <a:rPr lang="id-ID" b="1" u="sng" dirty="0" smtClean="0"/>
              <a:t>jaringan ikat padat teratur</a:t>
            </a:r>
            <a:r>
              <a:rPr lang="id-ID" dirty="0" smtClean="0"/>
              <a:t> (tendon dan lig. nuchae) dan </a:t>
            </a:r>
            <a:r>
              <a:rPr lang="id-ID" b="1" u="sng" dirty="0" smtClean="0"/>
              <a:t>jaringan ikat padat tak teratur</a:t>
            </a:r>
            <a:r>
              <a:rPr lang="id-ID" dirty="0" smtClean="0"/>
              <a:t> (fascia, dermis, kapsul fibrous, kel. Getah bening, periosteum, perikondrium,dll)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TENDON</a:t>
            </a:r>
            <a:endParaRPr lang="id-ID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6836" y="1500174"/>
            <a:ext cx="7241600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Lig. Nuchae </a:t>
            </a:r>
            <a:endParaRPr lang="id-ID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2904" y="1571612"/>
            <a:ext cx="7014336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2358" y="1714488"/>
            <a:ext cx="6562282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dermis</a:t>
            </a:r>
            <a:endParaRPr lang="id-ID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1241" y="1643050"/>
            <a:ext cx="7417881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JARINGAN IKAT KENDOR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Sabutnya tersusun renggang dengan B.A.S.A memiliki indeks bias sama  dengan air</a:t>
            </a:r>
          </a:p>
          <a:p>
            <a:r>
              <a:rPr lang="id-ID" dirty="0" smtClean="0"/>
              <a:t>Sel jaringan ikat relatif banyak</a:t>
            </a:r>
          </a:p>
          <a:p>
            <a:r>
              <a:rPr lang="id-ID" dirty="0" smtClean="0"/>
              <a:t>Terdapat pada :</a:t>
            </a:r>
          </a:p>
          <a:p>
            <a:pPr lvl="1"/>
            <a:r>
              <a:rPr lang="id-ID" dirty="0" smtClean="0"/>
              <a:t>Stroma dari organ yng mengelilingi pembuluh darah</a:t>
            </a:r>
          </a:p>
          <a:p>
            <a:pPr lvl="1"/>
            <a:r>
              <a:rPr lang="id-ID" dirty="0" smtClean="0"/>
              <a:t>Stroma yng mengelilingi saraf</a:t>
            </a:r>
          </a:p>
          <a:p>
            <a:pPr lvl="1"/>
            <a:r>
              <a:rPr lang="id-ID" dirty="0" smtClean="0"/>
              <a:t>Pengisi rongga tubuh</a:t>
            </a:r>
            <a:endParaRPr lang="id-ID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29527"/>
            <a:ext cx="4714908" cy="579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JARINGAN IKAT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Jaringan yang mengisi ruang antar jaringan atau organ</a:t>
            </a:r>
          </a:p>
          <a:p>
            <a:r>
              <a:rPr lang="id-ID" dirty="0" smtClean="0"/>
              <a:t>Terdiri dari sel-sel yang dipisahkan oleh bahan antar sel</a:t>
            </a:r>
          </a:p>
          <a:p>
            <a:r>
              <a:rPr lang="id-ID" dirty="0" smtClean="0"/>
              <a:t>FUNGSI :</a:t>
            </a:r>
          </a:p>
          <a:p>
            <a:pPr lvl="1"/>
            <a:r>
              <a:rPr lang="id-ID" dirty="0" smtClean="0"/>
              <a:t>Mengisi rongga tubuh</a:t>
            </a:r>
          </a:p>
          <a:p>
            <a:pPr lvl="1"/>
            <a:r>
              <a:rPr lang="id-ID" dirty="0" smtClean="0"/>
              <a:t>Fiksasi</a:t>
            </a:r>
            <a:endParaRPr lang="id-ID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r>
              <a:rPr lang="id-ID" dirty="0" smtClean="0"/>
              <a:t>JARINGAN IKAT KHUSUS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JARINGAN RETIKULER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Terdiri dari anyaman sabut retikuler</a:t>
            </a:r>
          </a:p>
          <a:p>
            <a:r>
              <a:rPr lang="id-ID" dirty="0" smtClean="0"/>
              <a:t>Dalam mata jala berisi sel retikulum dan sel lymfosit</a:t>
            </a:r>
          </a:p>
          <a:p>
            <a:r>
              <a:rPr lang="id-ID" dirty="0" smtClean="0"/>
              <a:t>Terdapat pada organ lymfatik</a:t>
            </a:r>
          </a:p>
          <a:p>
            <a:r>
              <a:rPr lang="id-ID" dirty="0" smtClean="0"/>
              <a:t>Sel retikulum :</a:t>
            </a:r>
          </a:p>
          <a:p>
            <a:pPr lvl="1"/>
            <a:r>
              <a:rPr lang="id-ID" dirty="0" smtClean="0"/>
              <a:t>Berbentuk seperti bintang</a:t>
            </a:r>
          </a:p>
          <a:p>
            <a:pPr lvl="1"/>
            <a:r>
              <a:rPr lang="id-ID" dirty="0" smtClean="0"/>
              <a:t>Inti ovoid pucat</a:t>
            </a:r>
          </a:p>
          <a:p>
            <a:pPr lvl="1"/>
            <a:r>
              <a:rPr lang="id-ID" dirty="0" smtClean="0"/>
              <a:t>Sitoplasma basofil</a:t>
            </a:r>
            <a:endParaRPr lang="id-ID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JARINGAN LEMAK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Tampak sebagai ruang kosong (pewarnaan HE)</a:t>
            </a:r>
          </a:p>
          <a:p>
            <a:r>
              <a:rPr lang="id-ID" dirty="0" smtClean="0"/>
              <a:t>Jenis :</a:t>
            </a:r>
          </a:p>
          <a:p>
            <a:pPr lvl="1"/>
            <a:r>
              <a:rPr lang="id-ID" dirty="0" smtClean="0"/>
              <a:t>White fat (signet ring cell, unilokuler)</a:t>
            </a:r>
          </a:p>
          <a:p>
            <a:pPr lvl="1"/>
            <a:r>
              <a:rPr lang="id-ID" dirty="0" smtClean="0"/>
              <a:t>Brown fat (multilokuler)</a:t>
            </a:r>
          </a:p>
          <a:p>
            <a:r>
              <a:rPr lang="id-ID" dirty="0" smtClean="0"/>
              <a:t>Fungsi :</a:t>
            </a:r>
          </a:p>
          <a:p>
            <a:pPr lvl="1"/>
            <a:r>
              <a:rPr lang="id-ID" dirty="0" smtClean="0"/>
              <a:t>Menahan tekanan </a:t>
            </a:r>
          </a:p>
          <a:p>
            <a:pPr lvl="1"/>
            <a:r>
              <a:rPr lang="id-ID" dirty="0" smtClean="0"/>
              <a:t>Metabolisme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964305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JARINGAN IKAT BERPIGMEN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Terdiri dari sabut kolagen yang diantaranya dipenuhi sel berpigmen</a:t>
            </a:r>
          </a:p>
          <a:p>
            <a:r>
              <a:rPr lang="id-ID" dirty="0" smtClean="0"/>
              <a:t>Terdapat pada lapisan choroid mata </a:t>
            </a:r>
            <a:endParaRPr lang="id-ID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SEL-SEL JARINGAN IKAT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Fibroblast </a:t>
            </a:r>
          </a:p>
          <a:p>
            <a:pPr lvl="1"/>
            <a:r>
              <a:rPr lang="id-ID" dirty="0" smtClean="0"/>
              <a:t>Sel besar, bulat panjang, memiliki juluran sitoplasma</a:t>
            </a:r>
          </a:p>
          <a:p>
            <a:pPr lvl="1"/>
            <a:r>
              <a:rPr lang="id-ID" dirty="0" smtClean="0"/>
              <a:t>Sitoplasma basofil dan inti oped faced type </a:t>
            </a:r>
          </a:p>
          <a:p>
            <a:r>
              <a:rPr lang="id-ID" dirty="0" smtClean="0"/>
              <a:t>Fibrosit</a:t>
            </a:r>
          </a:p>
          <a:p>
            <a:pPr lvl="1"/>
            <a:r>
              <a:rPr lang="id-ID" dirty="0" smtClean="0"/>
              <a:t>Inti densed chromatine type</a:t>
            </a:r>
          </a:p>
          <a:p>
            <a:pPr lvl="1"/>
            <a:r>
              <a:rPr lang="id-ID" dirty="0" smtClean="0"/>
              <a:t>Sitoplasma asidofil, non aktif dan dikelilingi sabut yng dibentuknya sendiri</a:t>
            </a:r>
          </a:p>
          <a:p>
            <a:r>
              <a:rPr lang="id-ID" dirty="0" smtClean="0"/>
              <a:t>Makrofag</a:t>
            </a:r>
          </a:p>
          <a:p>
            <a:pPr lvl="1"/>
            <a:r>
              <a:rPr lang="id-ID" dirty="0" smtClean="0"/>
              <a:t>Istirahat :mirip fibroblast</a:t>
            </a:r>
          </a:p>
          <a:p>
            <a:pPr lvl="1"/>
            <a:r>
              <a:rPr lang="id-ID" dirty="0" smtClean="0"/>
              <a:t>Infeksi : vakuole besar, bisa fusi membentuk giant cell</a:t>
            </a:r>
          </a:p>
          <a:p>
            <a:pPr lvl="1"/>
            <a:r>
              <a:rPr lang="id-ID" dirty="0" smtClean="0"/>
              <a:t>Asal dri monosit untuk pertahanan tubuh</a:t>
            </a:r>
          </a:p>
          <a:p>
            <a:pPr lvl="1"/>
            <a:endParaRPr lang="id-ID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4" y="642919"/>
            <a:ext cx="5500727" cy="564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SEL-SEL JARINGAN IKAT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Mast Cell</a:t>
            </a:r>
          </a:p>
          <a:p>
            <a:pPr lvl="1"/>
            <a:r>
              <a:rPr lang="id-ID" dirty="0" smtClean="0"/>
              <a:t>Tersebar d seluruh tubuh terutama dekat pembuluh darah</a:t>
            </a:r>
          </a:p>
          <a:p>
            <a:pPr lvl="1"/>
            <a:r>
              <a:rPr lang="id-ID" dirty="0" smtClean="0"/>
              <a:t>Fungsi : membentuk heparin, histamin, serotonin dan imunologi</a:t>
            </a:r>
          </a:p>
          <a:p>
            <a:r>
              <a:rPr lang="id-ID" dirty="0" smtClean="0"/>
              <a:t>Plasma Cell </a:t>
            </a:r>
            <a:r>
              <a:rPr lang="id-ID" dirty="0" smtClean="0">
                <a:sym typeface="Wingdings" pitchFamily="2" charset="2"/>
              </a:rPr>
              <a:t> pmbntuk Ig</a:t>
            </a:r>
            <a:endParaRPr lang="id-ID" dirty="0" smtClean="0"/>
          </a:p>
          <a:p>
            <a:pPr lvl="1"/>
            <a:r>
              <a:rPr lang="id-ID" dirty="0" smtClean="0"/>
              <a:t>Sel besar,sitoplasma basofil, inti eksentris, nukleolus jelas</a:t>
            </a:r>
          </a:p>
          <a:p>
            <a:pPr lvl="1"/>
            <a:r>
              <a:rPr lang="id-ID" dirty="0" smtClean="0"/>
              <a:t>Chromatine tersusun d tepi, terdapat daerah yg tidak terwarnai HE (negative golgi image)</a:t>
            </a:r>
          </a:p>
          <a:p>
            <a:pPr lvl="1"/>
            <a:r>
              <a:rPr lang="id-ID" dirty="0" smtClean="0"/>
              <a:t>Jarang dijumpai, merupakan hasil kontak dri limfosit B dan antigen (hanya pada infeksi subakut/kronis)</a:t>
            </a:r>
          </a:p>
          <a:p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0720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4932" y="1714488"/>
            <a:ext cx="37290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SEL-SEL JARINGAN IKAT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Limfosit T</a:t>
            </a:r>
          </a:p>
          <a:p>
            <a:r>
              <a:rPr lang="id-ID" dirty="0" smtClean="0"/>
              <a:t>Eosinofil</a:t>
            </a:r>
          </a:p>
          <a:p>
            <a:r>
              <a:rPr lang="id-ID" dirty="0" smtClean="0"/>
              <a:t>Neutrofil</a:t>
            </a:r>
          </a:p>
          <a:p>
            <a:r>
              <a:rPr lang="id-ID" dirty="0" smtClean="0"/>
              <a:t>Sel pigmen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BAHAN ANTAR SEL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Bahan yang terletak antara sel yang satu dengan sel yang lain </a:t>
            </a:r>
          </a:p>
          <a:p>
            <a:r>
              <a:rPr lang="id-ID" dirty="0" smtClean="0"/>
              <a:t>Terdiri dari :</a:t>
            </a:r>
          </a:p>
          <a:p>
            <a:pPr>
              <a:buNone/>
            </a:pPr>
            <a:endParaRPr lang="id-ID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28662" y="3286124"/>
          <a:ext cx="7143800" cy="324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BERSAMBUNG........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Connective Tissue II</a:t>
            </a: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26" cy="582594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Pristina" pitchFamily="66" charset="0"/>
              </a:rPr>
              <a:t>B.A.S.B</a:t>
            </a:r>
            <a:endParaRPr lang="id-ID" dirty="0">
              <a:latin typeface="Pristin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d-ID" dirty="0" smtClean="0"/>
              <a:t>Sabut paling besar &amp; tdk bercabang</a:t>
            </a:r>
          </a:p>
          <a:p>
            <a:pPr>
              <a:buFontTx/>
              <a:buChar char="-"/>
            </a:pPr>
            <a:r>
              <a:rPr lang="id-ID" dirty="0" smtClean="0"/>
              <a:t>Dengan pewarnaan HE </a:t>
            </a:r>
            <a:r>
              <a:rPr lang="id-ID" dirty="0" smtClean="0">
                <a:sym typeface="Wingdings" pitchFamily="2" charset="2"/>
              </a:rPr>
              <a:t> kemerahan, pewarnaan MA (Mallory Azzan)  biru</a:t>
            </a:r>
          </a:p>
          <a:p>
            <a:pPr>
              <a:buFontTx/>
              <a:buChar char="-"/>
            </a:pPr>
            <a:r>
              <a:rPr lang="id-ID" dirty="0" smtClean="0">
                <a:sym typeface="Wingdings" pitchFamily="2" charset="2"/>
              </a:rPr>
              <a:t>Terdiri atas asam amino : glycine, proline, dan </a:t>
            </a:r>
            <a:r>
              <a:rPr lang="id-ID" b="1" dirty="0" smtClean="0">
                <a:sym typeface="Wingdings" pitchFamily="2" charset="2"/>
              </a:rPr>
              <a:t>hydroxyproline</a:t>
            </a:r>
          </a:p>
          <a:p>
            <a:pPr>
              <a:buFontTx/>
              <a:buChar char="-"/>
            </a:pPr>
            <a:r>
              <a:rPr lang="id-ID" dirty="0" smtClean="0">
                <a:sym typeface="Wingdings" pitchFamily="2" charset="2"/>
              </a:rPr>
              <a:t>Terdapat pada : hampir semua jaringan tubuh (fibroblas komponen utama)</a:t>
            </a: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71604" y="285728"/>
            <a:ext cx="7215238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SABUT KOLAGEN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Jenis :</a:t>
            </a: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247172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istina" pitchFamily="66" charset="0"/>
                <a:ea typeface="+mj-ea"/>
                <a:cs typeface="Aharoni" pitchFamily="2" charset="-79"/>
              </a:rPr>
              <a:t>B.A.S.B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istina" pitchFamily="66" charset="0"/>
              <a:ea typeface="+mj-ea"/>
              <a:cs typeface="Aharoni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1604" y="285728"/>
            <a:ext cx="7215238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SABUT KOLAGEN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500034" y="2143116"/>
          <a:ext cx="835824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247172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istina" pitchFamily="66" charset="0"/>
                <a:ea typeface="+mj-ea"/>
                <a:cs typeface="Aharoni" pitchFamily="2" charset="-79"/>
              </a:rPr>
              <a:t>B.A.S.B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istina" pitchFamily="66" charset="0"/>
              <a:ea typeface="+mj-ea"/>
              <a:cs typeface="Aharoni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1604" y="285728"/>
            <a:ext cx="7215238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SABUT KOLAGEN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429552" cy="478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247172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istina" pitchFamily="66" charset="0"/>
                <a:ea typeface="+mj-ea"/>
                <a:cs typeface="Aharoni" pitchFamily="2" charset="-79"/>
              </a:rPr>
              <a:t>B.A.S.B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istina" pitchFamily="66" charset="0"/>
              <a:ea typeface="+mj-ea"/>
              <a:cs typeface="Aharoni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1604" y="285728"/>
            <a:ext cx="7215238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SABUT KOLAGEN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429000"/>
            <a:ext cx="317331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2066" y="1643050"/>
            <a:ext cx="553573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Lebih halus dari sabut kolagen</a:t>
            </a:r>
          </a:p>
          <a:p>
            <a:r>
              <a:rPr lang="id-ID" dirty="0" smtClean="0"/>
              <a:t>Pewarnaan VvG (Verhoef van Gieson) </a:t>
            </a:r>
            <a:r>
              <a:rPr lang="id-ID" dirty="0" smtClean="0">
                <a:sym typeface="Wingdings" pitchFamily="2" charset="2"/>
              </a:rPr>
              <a:t> biru tua – hitam, dengan Orchein  coklat, dengan Resorchin fuchsin  biru ungu</a:t>
            </a:r>
          </a:p>
          <a:p>
            <a:r>
              <a:rPr lang="id-ID" dirty="0" smtClean="0">
                <a:sym typeface="Wingdings" pitchFamily="2" charset="2"/>
              </a:rPr>
              <a:t>Kemampuan utk melar sampai 2x panjang semula tanpa putus, warna kuning</a:t>
            </a:r>
          </a:p>
          <a:p>
            <a:r>
              <a:rPr lang="id-ID" dirty="0" smtClean="0">
                <a:sym typeface="Wingdings" pitchFamily="2" charset="2"/>
              </a:rPr>
              <a:t>Dibentuk o/ fibroblast, sel otot, sel mesenchyme</a:t>
            </a: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247172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istina" pitchFamily="66" charset="0"/>
                <a:ea typeface="+mj-ea"/>
                <a:cs typeface="Aharoni" pitchFamily="2" charset="-79"/>
              </a:rPr>
              <a:t>B.A.S.B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istina" pitchFamily="66" charset="0"/>
              <a:ea typeface="+mj-ea"/>
              <a:cs typeface="Aharoni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1604" y="285728"/>
            <a:ext cx="7215238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SABUT ELASTIS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808</Words>
  <Application>Microsoft Office PowerPoint</Application>
  <PresentationFormat>On-screen Show (4:3)</PresentationFormat>
  <Paragraphs>186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CONNECTIVE TISSUE</vt:lpstr>
      <vt:lpstr>JARINGAN UTAMA</vt:lpstr>
      <vt:lpstr>JARINGAN IKAT</vt:lpstr>
      <vt:lpstr>BAHAN ANTAR SEL</vt:lpstr>
      <vt:lpstr>B.A.S.B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B.A.S.A</vt:lpstr>
      <vt:lpstr>B.A.S.A</vt:lpstr>
      <vt:lpstr>B.A.S.A</vt:lpstr>
      <vt:lpstr>JARINGAN IKAT</vt:lpstr>
      <vt:lpstr>JARINGAN IKAT JANIN</vt:lpstr>
      <vt:lpstr>JARINGAN IKAT JANIN</vt:lpstr>
      <vt:lpstr>JARINGAN IKAT DEWASA</vt:lpstr>
      <vt:lpstr>JARINGAN IKAT DEWASA</vt:lpstr>
      <vt:lpstr>JARINGAN IKAT PADAT </vt:lpstr>
      <vt:lpstr>TENDON</vt:lpstr>
      <vt:lpstr>Lig. Nuchae </vt:lpstr>
      <vt:lpstr>Slide 26</vt:lpstr>
      <vt:lpstr>dermis</vt:lpstr>
      <vt:lpstr>JARINGAN IKAT KENDOR</vt:lpstr>
      <vt:lpstr>Slide 29</vt:lpstr>
      <vt:lpstr>JARINGAN IKAT KHUSUS</vt:lpstr>
      <vt:lpstr>JARINGAN RETIKULER</vt:lpstr>
      <vt:lpstr>JARINGAN LEMAK</vt:lpstr>
      <vt:lpstr>Slide 33</vt:lpstr>
      <vt:lpstr>JARINGAN IKAT BERPIGMEN</vt:lpstr>
      <vt:lpstr>SEL-SEL JARINGAN IKAT</vt:lpstr>
      <vt:lpstr>Slide 36</vt:lpstr>
      <vt:lpstr>SEL-SEL JARINGAN IKAT</vt:lpstr>
      <vt:lpstr>Slide 38</vt:lpstr>
      <vt:lpstr>SEL-SEL JARINGAN IKAT</vt:lpstr>
      <vt:lpstr>BERSAMBUNG........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aul</cp:lastModifiedBy>
  <cp:revision>35</cp:revision>
  <dcterms:created xsi:type="dcterms:W3CDTF">2012-09-25T22:46:17Z</dcterms:created>
  <dcterms:modified xsi:type="dcterms:W3CDTF">2013-11-02T16:26:34Z</dcterms:modified>
</cp:coreProperties>
</file>