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2"/>
  </p:notesMasterIdLst>
  <p:sldIdLst>
    <p:sldId id="256" r:id="rId2"/>
    <p:sldId id="317" r:id="rId3"/>
    <p:sldId id="31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311" r:id="rId16"/>
    <p:sldId id="270" r:id="rId17"/>
    <p:sldId id="271" r:id="rId18"/>
    <p:sldId id="272" r:id="rId19"/>
    <p:sldId id="314" r:id="rId20"/>
    <p:sldId id="315" r:id="rId21"/>
    <p:sldId id="316" r:id="rId22"/>
    <p:sldId id="273" r:id="rId23"/>
    <p:sldId id="274" r:id="rId24"/>
    <p:sldId id="276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58" r:id="rId33"/>
    <p:sldId id="268" r:id="rId34"/>
    <p:sldId id="283" r:id="rId35"/>
    <p:sldId id="284" r:id="rId36"/>
    <p:sldId id="285" r:id="rId37"/>
    <p:sldId id="286" r:id="rId38"/>
    <p:sldId id="287" r:id="rId39"/>
    <p:sldId id="288" r:id="rId40"/>
    <p:sldId id="290" r:id="rId41"/>
    <p:sldId id="291" r:id="rId42"/>
    <p:sldId id="292" r:id="rId43"/>
    <p:sldId id="289" r:id="rId44"/>
    <p:sldId id="295" r:id="rId45"/>
    <p:sldId id="312" r:id="rId46"/>
    <p:sldId id="296" r:id="rId47"/>
    <p:sldId id="298" r:id="rId48"/>
    <p:sldId id="294" r:id="rId49"/>
    <p:sldId id="313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10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24229-AAB0-4EA4-B18D-0D2D1EC42012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2B037BD9-6EAA-4408-A800-39C9CC1E8892}">
      <dgm:prSet phldrT="[Text]" custT="1"/>
      <dgm:spPr/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Telur cacing</a:t>
          </a:r>
          <a:endParaRPr lang="id-ID" sz="1800" b="1" dirty="0">
            <a:solidFill>
              <a:schemeClr val="tx1"/>
            </a:solidFill>
          </a:endParaRPr>
        </a:p>
      </dgm:t>
    </dgm:pt>
    <dgm:pt modelId="{84F975AE-411F-4D6D-81BB-291EF78DDFE5}" type="parTrans" cxnId="{39F59F52-4DC6-4233-BF90-B797F53D1C0A}">
      <dgm:prSet/>
      <dgm:spPr/>
      <dgm:t>
        <a:bodyPr/>
        <a:lstStyle/>
        <a:p>
          <a:endParaRPr lang="id-ID"/>
        </a:p>
      </dgm:t>
    </dgm:pt>
    <dgm:pt modelId="{D8515828-ED3E-47DA-A5D8-4BCE9F3F30D5}" type="sibTrans" cxnId="{39F59F52-4DC6-4233-BF90-B797F53D1C0A}">
      <dgm:prSet/>
      <dgm:spPr/>
      <dgm:t>
        <a:bodyPr/>
        <a:lstStyle/>
        <a:p>
          <a:endParaRPr lang="id-ID"/>
        </a:p>
      </dgm:t>
    </dgm:pt>
    <dgm:pt modelId="{D54E80C9-885D-4FEB-8302-B58CA70B4FE9}">
      <dgm:prSet phldrT="[Text]" custT="1"/>
      <dgm:spPr/>
      <dgm:t>
        <a:bodyPr/>
        <a:lstStyle/>
        <a:p>
          <a:r>
            <a:rPr lang="id-ID" sz="1800" b="1" smtClean="0">
              <a:solidFill>
                <a:schemeClr val="tx1"/>
              </a:solidFill>
            </a:rPr>
            <a:t>Mirasidium</a:t>
          </a:r>
          <a:endParaRPr lang="id-ID" sz="1800" b="1" dirty="0">
            <a:solidFill>
              <a:schemeClr val="tx1"/>
            </a:solidFill>
          </a:endParaRPr>
        </a:p>
      </dgm:t>
    </dgm:pt>
    <dgm:pt modelId="{24C43AE3-35AA-47C2-986E-6238ACFB5309}" type="parTrans" cxnId="{1A74DFA2-6FE8-4217-9890-6C6EC8C93B9D}">
      <dgm:prSet/>
      <dgm:spPr/>
      <dgm:t>
        <a:bodyPr/>
        <a:lstStyle/>
        <a:p>
          <a:endParaRPr lang="id-ID"/>
        </a:p>
      </dgm:t>
    </dgm:pt>
    <dgm:pt modelId="{A46FD777-6E18-43BF-9073-5101CC556454}" type="sibTrans" cxnId="{1A74DFA2-6FE8-4217-9890-6C6EC8C93B9D}">
      <dgm:prSet/>
      <dgm:spPr/>
      <dgm:t>
        <a:bodyPr/>
        <a:lstStyle/>
        <a:p>
          <a:endParaRPr lang="id-ID"/>
        </a:p>
      </dgm:t>
    </dgm:pt>
    <dgm:pt modelId="{E75E5676-EAFD-4E02-9396-3F43A83AB523}">
      <dgm:prSet phldrT="[Text]" custT="1"/>
      <dgm:spPr/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Sporokista</a:t>
          </a:r>
          <a:endParaRPr lang="id-ID" sz="1800" b="1" dirty="0">
            <a:solidFill>
              <a:schemeClr val="tx1"/>
            </a:solidFill>
          </a:endParaRPr>
        </a:p>
      </dgm:t>
    </dgm:pt>
    <dgm:pt modelId="{ECF4382A-85F3-4DF8-BDEB-3351E1CBA7C6}" type="parTrans" cxnId="{211ADB05-8A78-44D5-A38D-49033BA08CAA}">
      <dgm:prSet/>
      <dgm:spPr/>
      <dgm:t>
        <a:bodyPr/>
        <a:lstStyle/>
        <a:p>
          <a:endParaRPr lang="id-ID"/>
        </a:p>
      </dgm:t>
    </dgm:pt>
    <dgm:pt modelId="{4BA349DA-9C7C-4466-B00D-131CCA4F91AC}" type="sibTrans" cxnId="{211ADB05-8A78-44D5-A38D-49033BA08CAA}">
      <dgm:prSet/>
      <dgm:spPr/>
      <dgm:t>
        <a:bodyPr/>
        <a:lstStyle/>
        <a:p>
          <a:endParaRPr lang="id-ID"/>
        </a:p>
      </dgm:t>
    </dgm:pt>
    <dgm:pt modelId="{CDD63A49-44FD-4EA1-82C7-C179E2FA26F7}">
      <dgm:prSet phldrT="[Text]" custT="1"/>
      <dgm:spPr/>
      <dgm:t>
        <a:bodyPr/>
        <a:lstStyle/>
        <a:p>
          <a:r>
            <a:rPr lang="id-ID" sz="1800" b="1" smtClean="0">
              <a:solidFill>
                <a:schemeClr val="tx1"/>
              </a:solidFill>
            </a:rPr>
            <a:t>Redia</a:t>
          </a:r>
          <a:endParaRPr lang="id-ID" sz="1800" b="1" dirty="0">
            <a:solidFill>
              <a:schemeClr val="tx1"/>
            </a:solidFill>
          </a:endParaRPr>
        </a:p>
      </dgm:t>
    </dgm:pt>
    <dgm:pt modelId="{F6DD521E-B342-4891-ADE5-40862F9A57C0}" type="parTrans" cxnId="{8D072AAE-4DA5-4F06-9B95-00C7CE249683}">
      <dgm:prSet/>
      <dgm:spPr/>
      <dgm:t>
        <a:bodyPr/>
        <a:lstStyle/>
        <a:p>
          <a:endParaRPr lang="id-ID"/>
        </a:p>
      </dgm:t>
    </dgm:pt>
    <dgm:pt modelId="{938C9E34-5ECC-4382-AC7D-99AAB16167EE}" type="sibTrans" cxnId="{8D072AAE-4DA5-4F06-9B95-00C7CE249683}">
      <dgm:prSet/>
      <dgm:spPr/>
      <dgm:t>
        <a:bodyPr/>
        <a:lstStyle/>
        <a:p>
          <a:endParaRPr lang="id-ID"/>
        </a:p>
      </dgm:t>
    </dgm:pt>
    <dgm:pt modelId="{F574FB19-A6E0-418B-8DD9-6058EF3ECD95}">
      <dgm:prSet phldrT="[Text]" custT="1"/>
      <dgm:spPr/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Cercaria</a:t>
          </a:r>
          <a:endParaRPr lang="id-ID" sz="1800" b="1" dirty="0">
            <a:solidFill>
              <a:schemeClr val="tx1"/>
            </a:solidFill>
          </a:endParaRPr>
        </a:p>
      </dgm:t>
    </dgm:pt>
    <dgm:pt modelId="{BD33423C-CC7C-4AC4-8558-26FF01D16F7B}" type="parTrans" cxnId="{50B6E1A3-7653-41B0-BC6D-A63EC1342BCF}">
      <dgm:prSet/>
      <dgm:spPr/>
      <dgm:t>
        <a:bodyPr/>
        <a:lstStyle/>
        <a:p>
          <a:endParaRPr lang="id-ID"/>
        </a:p>
      </dgm:t>
    </dgm:pt>
    <dgm:pt modelId="{383F22BB-C1E2-4CA6-8B25-91D393B6B383}" type="sibTrans" cxnId="{50B6E1A3-7653-41B0-BC6D-A63EC1342BCF}">
      <dgm:prSet/>
      <dgm:spPr/>
      <dgm:t>
        <a:bodyPr/>
        <a:lstStyle/>
        <a:p>
          <a:endParaRPr lang="id-ID"/>
        </a:p>
      </dgm:t>
    </dgm:pt>
    <dgm:pt modelId="{65AE34E2-19A9-4AF6-BA59-2FA1955FB8EA}">
      <dgm:prSet phldrT="[Text]" custT="1"/>
      <dgm:spPr/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Metacercaria</a:t>
          </a:r>
          <a:endParaRPr lang="id-ID" sz="1800" b="1" dirty="0">
            <a:solidFill>
              <a:schemeClr val="tx1"/>
            </a:solidFill>
          </a:endParaRPr>
        </a:p>
      </dgm:t>
    </dgm:pt>
    <dgm:pt modelId="{18E9B7FA-55FB-4D6E-B826-11A3ADCC7C27}" type="parTrans" cxnId="{9E63CDD8-E362-425C-9E30-D184E9925007}">
      <dgm:prSet/>
      <dgm:spPr/>
      <dgm:t>
        <a:bodyPr/>
        <a:lstStyle/>
        <a:p>
          <a:endParaRPr lang="id-ID"/>
        </a:p>
      </dgm:t>
    </dgm:pt>
    <dgm:pt modelId="{2E964204-078D-43C8-A6B3-D9C6EE755230}" type="sibTrans" cxnId="{9E63CDD8-E362-425C-9E30-D184E9925007}">
      <dgm:prSet/>
      <dgm:spPr/>
      <dgm:t>
        <a:bodyPr/>
        <a:lstStyle/>
        <a:p>
          <a:endParaRPr lang="id-ID"/>
        </a:p>
      </dgm:t>
    </dgm:pt>
    <dgm:pt modelId="{0659CB64-333B-495E-A2D2-DDE31B3F0E97}" type="pres">
      <dgm:prSet presAssocID="{EB924229-AAB0-4EA4-B18D-0D2D1EC420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EEE6DF6-0A7C-44D3-AC90-7AB103794CAB}" type="pres">
      <dgm:prSet presAssocID="{2B037BD9-6EAA-4408-A800-39C9CC1E8892}" presName="node" presStyleLbl="node1" presStyleIdx="0" presStyleCnt="6" custScaleX="157515" custScaleY="746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C087BD-0C1B-4512-9258-A518535C120A}" type="pres">
      <dgm:prSet presAssocID="{D8515828-ED3E-47DA-A5D8-4BCE9F3F30D5}" presName="sibTrans" presStyleLbl="sibTrans2D1" presStyleIdx="0" presStyleCnt="6"/>
      <dgm:spPr/>
      <dgm:t>
        <a:bodyPr/>
        <a:lstStyle/>
        <a:p>
          <a:endParaRPr lang="id-ID"/>
        </a:p>
      </dgm:t>
    </dgm:pt>
    <dgm:pt modelId="{2ADF8187-CC18-49A6-89C6-33E86DCD17D4}" type="pres">
      <dgm:prSet presAssocID="{D8515828-ED3E-47DA-A5D8-4BCE9F3F30D5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84D8CD75-C878-4B05-93BF-0431D550C79F}" type="pres">
      <dgm:prSet presAssocID="{D54E80C9-885D-4FEB-8302-B58CA70B4FE9}" presName="node" presStyleLbl="node1" presStyleIdx="1" presStyleCnt="6" custScaleX="164541" custScaleY="77520" custRadScaleRad="129623" custRadScaleInc="224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30D806-C0DD-4369-88BC-A4F58EF24923}" type="pres">
      <dgm:prSet presAssocID="{A46FD777-6E18-43BF-9073-5101CC556454}" presName="sibTrans" presStyleLbl="sibTrans2D1" presStyleIdx="1" presStyleCnt="6"/>
      <dgm:spPr/>
      <dgm:t>
        <a:bodyPr/>
        <a:lstStyle/>
        <a:p>
          <a:endParaRPr lang="id-ID"/>
        </a:p>
      </dgm:t>
    </dgm:pt>
    <dgm:pt modelId="{11EB87AA-2D62-4487-A091-14A2F88603F4}" type="pres">
      <dgm:prSet presAssocID="{A46FD777-6E18-43BF-9073-5101CC556454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B7861177-C9D3-49F1-9B39-875CFE75245E}" type="pres">
      <dgm:prSet presAssocID="{E75E5676-EAFD-4E02-9396-3F43A83AB523}" presName="node" presStyleLbl="node1" presStyleIdx="2" presStyleCnt="6" custScaleX="159147" custScaleY="77903" custRadScaleRad="134463" custRadScaleInc="-290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F960C2-58E1-4095-8C5F-8CA6050A3DC2}" type="pres">
      <dgm:prSet presAssocID="{4BA349DA-9C7C-4466-B00D-131CCA4F91AC}" presName="sibTrans" presStyleLbl="sibTrans2D1" presStyleIdx="2" presStyleCnt="6"/>
      <dgm:spPr/>
      <dgm:t>
        <a:bodyPr/>
        <a:lstStyle/>
        <a:p>
          <a:endParaRPr lang="id-ID"/>
        </a:p>
      </dgm:t>
    </dgm:pt>
    <dgm:pt modelId="{83BBB2DE-8F3C-4062-A539-B7110DCF08F9}" type="pres">
      <dgm:prSet presAssocID="{4BA349DA-9C7C-4466-B00D-131CCA4F91AC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0F86612A-7D73-4EB7-8B75-B238AA6233E6}" type="pres">
      <dgm:prSet presAssocID="{CDD63A49-44FD-4EA1-82C7-C179E2FA26F7}" presName="node" presStyleLbl="node1" presStyleIdx="3" presStyleCnt="6" custScaleX="157515" custScaleY="791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12E102-78DE-4ABE-ADB2-F257D22E68F0}" type="pres">
      <dgm:prSet presAssocID="{938C9E34-5ECC-4382-AC7D-99AAB16167EE}" presName="sibTrans" presStyleLbl="sibTrans2D1" presStyleIdx="3" presStyleCnt="6"/>
      <dgm:spPr/>
      <dgm:t>
        <a:bodyPr/>
        <a:lstStyle/>
        <a:p>
          <a:endParaRPr lang="id-ID"/>
        </a:p>
      </dgm:t>
    </dgm:pt>
    <dgm:pt modelId="{D786E04F-E7F8-434E-AEF1-16F4C6F7B0DE}" type="pres">
      <dgm:prSet presAssocID="{938C9E34-5ECC-4382-AC7D-99AAB16167EE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8A1E6DEF-4AC6-433A-A54D-8BA7D5BA1FF7}" type="pres">
      <dgm:prSet presAssocID="{F574FB19-A6E0-418B-8DD9-6058EF3ECD95}" presName="node" presStyleLbl="node1" presStyleIdx="4" presStyleCnt="6" custScaleX="161826" custScaleY="76045" custRadScaleRad="142940" custRadScaleInc="269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43E583-94EA-4C31-BFAF-0EC5679D1423}" type="pres">
      <dgm:prSet presAssocID="{383F22BB-C1E2-4CA6-8B25-91D393B6B383}" presName="sibTrans" presStyleLbl="sibTrans2D1" presStyleIdx="4" presStyleCnt="6"/>
      <dgm:spPr/>
      <dgm:t>
        <a:bodyPr/>
        <a:lstStyle/>
        <a:p>
          <a:endParaRPr lang="id-ID"/>
        </a:p>
      </dgm:t>
    </dgm:pt>
    <dgm:pt modelId="{9CE110B5-4BCB-442B-AFAC-1700927F8B71}" type="pres">
      <dgm:prSet presAssocID="{383F22BB-C1E2-4CA6-8B25-91D393B6B383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D899285E-AFF1-46C2-96ED-4FF4F9A4674F}" type="pres">
      <dgm:prSet presAssocID="{65AE34E2-19A9-4AF6-BA59-2FA1955FB8EA}" presName="node" presStyleLbl="node1" presStyleIdx="5" presStyleCnt="6" custScaleX="178952" custScaleY="79686" custRadScaleRad="131054" custRadScaleInc="-326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3DAC30-AE44-42F0-AFEB-C68D6D400E04}" type="pres">
      <dgm:prSet presAssocID="{2E964204-078D-43C8-A6B3-D9C6EE755230}" presName="sibTrans" presStyleLbl="sibTrans2D1" presStyleIdx="5" presStyleCnt="6"/>
      <dgm:spPr/>
      <dgm:t>
        <a:bodyPr/>
        <a:lstStyle/>
        <a:p>
          <a:endParaRPr lang="id-ID"/>
        </a:p>
      </dgm:t>
    </dgm:pt>
    <dgm:pt modelId="{57D0CD7A-BB50-4C81-9617-D49BC51D8851}" type="pres">
      <dgm:prSet presAssocID="{2E964204-078D-43C8-A6B3-D9C6EE755230}" presName="connectorText" presStyleLbl="sibTrans2D1" presStyleIdx="5" presStyleCnt="6"/>
      <dgm:spPr/>
      <dgm:t>
        <a:bodyPr/>
        <a:lstStyle/>
        <a:p>
          <a:endParaRPr lang="id-ID"/>
        </a:p>
      </dgm:t>
    </dgm:pt>
  </dgm:ptLst>
  <dgm:cxnLst>
    <dgm:cxn modelId="{1D9F1385-DCE4-4F82-AACA-D9957094037D}" type="presOf" srcId="{383F22BB-C1E2-4CA6-8B25-91D393B6B383}" destId="{9D43E583-94EA-4C31-BFAF-0EC5679D1423}" srcOrd="0" destOrd="0" presId="urn:microsoft.com/office/officeart/2005/8/layout/cycle2"/>
    <dgm:cxn modelId="{CE52F3DD-3F71-4E8C-8394-025642EF5C1B}" type="presOf" srcId="{A46FD777-6E18-43BF-9073-5101CC556454}" destId="{4830D806-C0DD-4369-88BC-A4F58EF24923}" srcOrd="0" destOrd="0" presId="urn:microsoft.com/office/officeart/2005/8/layout/cycle2"/>
    <dgm:cxn modelId="{DFF4CD79-6A6B-401E-8AE0-FB187818A1BC}" type="presOf" srcId="{2B037BD9-6EAA-4408-A800-39C9CC1E8892}" destId="{8EEE6DF6-0A7C-44D3-AC90-7AB103794CAB}" srcOrd="0" destOrd="0" presId="urn:microsoft.com/office/officeart/2005/8/layout/cycle2"/>
    <dgm:cxn modelId="{5571DE31-8549-4EEB-B0EF-CEC85FBEB8BC}" type="presOf" srcId="{938C9E34-5ECC-4382-AC7D-99AAB16167EE}" destId="{1A12E102-78DE-4ABE-ADB2-F257D22E68F0}" srcOrd="0" destOrd="0" presId="urn:microsoft.com/office/officeart/2005/8/layout/cycle2"/>
    <dgm:cxn modelId="{4C9EAF3A-F508-4DF4-8231-558353B8DD4A}" type="presOf" srcId="{4BA349DA-9C7C-4466-B00D-131CCA4F91AC}" destId="{83BBB2DE-8F3C-4062-A539-B7110DCF08F9}" srcOrd="1" destOrd="0" presId="urn:microsoft.com/office/officeart/2005/8/layout/cycle2"/>
    <dgm:cxn modelId="{9FD8D67F-F315-4312-A05E-62F90526DD46}" type="presOf" srcId="{D54E80C9-885D-4FEB-8302-B58CA70B4FE9}" destId="{84D8CD75-C878-4B05-93BF-0431D550C79F}" srcOrd="0" destOrd="0" presId="urn:microsoft.com/office/officeart/2005/8/layout/cycle2"/>
    <dgm:cxn modelId="{4015D271-FB32-4FCD-B03E-C40237FCACE2}" type="presOf" srcId="{2E964204-078D-43C8-A6B3-D9C6EE755230}" destId="{57D0CD7A-BB50-4C81-9617-D49BC51D8851}" srcOrd="1" destOrd="0" presId="urn:microsoft.com/office/officeart/2005/8/layout/cycle2"/>
    <dgm:cxn modelId="{23792911-729C-4045-ABA1-BB1C1D66BAF6}" type="presOf" srcId="{D8515828-ED3E-47DA-A5D8-4BCE9F3F30D5}" destId="{2ADF8187-CC18-49A6-89C6-33E86DCD17D4}" srcOrd="1" destOrd="0" presId="urn:microsoft.com/office/officeart/2005/8/layout/cycle2"/>
    <dgm:cxn modelId="{EFAB4794-5E36-4817-B08A-62E833D5B216}" type="presOf" srcId="{F574FB19-A6E0-418B-8DD9-6058EF3ECD95}" destId="{8A1E6DEF-4AC6-433A-A54D-8BA7D5BA1FF7}" srcOrd="0" destOrd="0" presId="urn:microsoft.com/office/officeart/2005/8/layout/cycle2"/>
    <dgm:cxn modelId="{EDDAEE01-7851-43F4-8D60-A667FEC0B42E}" type="presOf" srcId="{A46FD777-6E18-43BF-9073-5101CC556454}" destId="{11EB87AA-2D62-4487-A091-14A2F88603F4}" srcOrd="1" destOrd="0" presId="urn:microsoft.com/office/officeart/2005/8/layout/cycle2"/>
    <dgm:cxn modelId="{23BC5C44-C436-4185-949B-AE6E7876A630}" type="presOf" srcId="{D8515828-ED3E-47DA-A5D8-4BCE9F3F30D5}" destId="{C1C087BD-0C1B-4512-9258-A518535C120A}" srcOrd="0" destOrd="0" presId="urn:microsoft.com/office/officeart/2005/8/layout/cycle2"/>
    <dgm:cxn modelId="{9E63CDD8-E362-425C-9E30-D184E9925007}" srcId="{EB924229-AAB0-4EA4-B18D-0D2D1EC42012}" destId="{65AE34E2-19A9-4AF6-BA59-2FA1955FB8EA}" srcOrd="5" destOrd="0" parTransId="{18E9B7FA-55FB-4D6E-B826-11A3ADCC7C27}" sibTransId="{2E964204-078D-43C8-A6B3-D9C6EE755230}"/>
    <dgm:cxn modelId="{1A74DFA2-6FE8-4217-9890-6C6EC8C93B9D}" srcId="{EB924229-AAB0-4EA4-B18D-0D2D1EC42012}" destId="{D54E80C9-885D-4FEB-8302-B58CA70B4FE9}" srcOrd="1" destOrd="0" parTransId="{24C43AE3-35AA-47C2-986E-6238ACFB5309}" sibTransId="{A46FD777-6E18-43BF-9073-5101CC556454}"/>
    <dgm:cxn modelId="{5C421916-BA9F-4DAA-B038-755D7EE93D82}" type="presOf" srcId="{2E964204-078D-43C8-A6B3-D9C6EE755230}" destId="{8A3DAC30-AE44-42F0-AFEB-C68D6D400E04}" srcOrd="0" destOrd="0" presId="urn:microsoft.com/office/officeart/2005/8/layout/cycle2"/>
    <dgm:cxn modelId="{33555F82-817B-4538-9B88-ED647637B1F7}" type="presOf" srcId="{EB924229-AAB0-4EA4-B18D-0D2D1EC42012}" destId="{0659CB64-333B-495E-A2D2-DDE31B3F0E97}" srcOrd="0" destOrd="0" presId="urn:microsoft.com/office/officeart/2005/8/layout/cycle2"/>
    <dgm:cxn modelId="{39F59F52-4DC6-4233-BF90-B797F53D1C0A}" srcId="{EB924229-AAB0-4EA4-B18D-0D2D1EC42012}" destId="{2B037BD9-6EAA-4408-A800-39C9CC1E8892}" srcOrd="0" destOrd="0" parTransId="{84F975AE-411F-4D6D-81BB-291EF78DDFE5}" sibTransId="{D8515828-ED3E-47DA-A5D8-4BCE9F3F30D5}"/>
    <dgm:cxn modelId="{8D072AAE-4DA5-4F06-9B95-00C7CE249683}" srcId="{EB924229-AAB0-4EA4-B18D-0D2D1EC42012}" destId="{CDD63A49-44FD-4EA1-82C7-C179E2FA26F7}" srcOrd="3" destOrd="0" parTransId="{F6DD521E-B342-4891-ADE5-40862F9A57C0}" sibTransId="{938C9E34-5ECC-4382-AC7D-99AAB16167EE}"/>
    <dgm:cxn modelId="{76762A90-616F-4254-AC78-8E2F878D3952}" type="presOf" srcId="{CDD63A49-44FD-4EA1-82C7-C179E2FA26F7}" destId="{0F86612A-7D73-4EB7-8B75-B238AA6233E6}" srcOrd="0" destOrd="0" presId="urn:microsoft.com/office/officeart/2005/8/layout/cycle2"/>
    <dgm:cxn modelId="{23535855-32FB-492A-8F81-59FB3A6117E8}" type="presOf" srcId="{E75E5676-EAFD-4E02-9396-3F43A83AB523}" destId="{B7861177-C9D3-49F1-9B39-875CFE75245E}" srcOrd="0" destOrd="0" presId="urn:microsoft.com/office/officeart/2005/8/layout/cycle2"/>
    <dgm:cxn modelId="{211ADB05-8A78-44D5-A38D-49033BA08CAA}" srcId="{EB924229-AAB0-4EA4-B18D-0D2D1EC42012}" destId="{E75E5676-EAFD-4E02-9396-3F43A83AB523}" srcOrd="2" destOrd="0" parTransId="{ECF4382A-85F3-4DF8-BDEB-3351E1CBA7C6}" sibTransId="{4BA349DA-9C7C-4466-B00D-131CCA4F91AC}"/>
    <dgm:cxn modelId="{5B1FCCCC-BA09-479E-8353-842BE2B766DD}" type="presOf" srcId="{938C9E34-5ECC-4382-AC7D-99AAB16167EE}" destId="{D786E04F-E7F8-434E-AEF1-16F4C6F7B0DE}" srcOrd="1" destOrd="0" presId="urn:microsoft.com/office/officeart/2005/8/layout/cycle2"/>
    <dgm:cxn modelId="{58CAF087-2886-4AE6-81E4-FD1B0FEEFF85}" type="presOf" srcId="{65AE34E2-19A9-4AF6-BA59-2FA1955FB8EA}" destId="{D899285E-AFF1-46C2-96ED-4FF4F9A4674F}" srcOrd="0" destOrd="0" presId="urn:microsoft.com/office/officeart/2005/8/layout/cycle2"/>
    <dgm:cxn modelId="{338D8AB6-3196-44A7-A450-CC7739E90529}" type="presOf" srcId="{383F22BB-C1E2-4CA6-8B25-91D393B6B383}" destId="{9CE110B5-4BCB-442B-AFAC-1700927F8B71}" srcOrd="1" destOrd="0" presId="urn:microsoft.com/office/officeart/2005/8/layout/cycle2"/>
    <dgm:cxn modelId="{9D5CA129-A645-4850-A51E-075DBEA6F294}" type="presOf" srcId="{4BA349DA-9C7C-4466-B00D-131CCA4F91AC}" destId="{A5F960C2-58E1-4095-8C5F-8CA6050A3DC2}" srcOrd="0" destOrd="0" presId="urn:microsoft.com/office/officeart/2005/8/layout/cycle2"/>
    <dgm:cxn modelId="{50B6E1A3-7653-41B0-BC6D-A63EC1342BCF}" srcId="{EB924229-AAB0-4EA4-B18D-0D2D1EC42012}" destId="{F574FB19-A6E0-418B-8DD9-6058EF3ECD95}" srcOrd="4" destOrd="0" parTransId="{BD33423C-CC7C-4AC4-8558-26FF01D16F7B}" sibTransId="{383F22BB-C1E2-4CA6-8B25-91D393B6B383}"/>
    <dgm:cxn modelId="{3EDC0DE3-E3AE-4747-A7F1-E284139F97D6}" type="presParOf" srcId="{0659CB64-333B-495E-A2D2-DDE31B3F0E97}" destId="{8EEE6DF6-0A7C-44D3-AC90-7AB103794CAB}" srcOrd="0" destOrd="0" presId="urn:microsoft.com/office/officeart/2005/8/layout/cycle2"/>
    <dgm:cxn modelId="{0C7E150E-2159-416C-9962-7EB35E8B6CB4}" type="presParOf" srcId="{0659CB64-333B-495E-A2D2-DDE31B3F0E97}" destId="{C1C087BD-0C1B-4512-9258-A518535C120A}" srcOrd="1" destOrd="0" presId="urn:microsoft.com/office/officeart/2005/8/layout/cycle2"/>
    <dgm:cxn modelId="{D371E79A-A45C-4FDA-9EBB-BA1BE4FF577B}" type="presParOf" srcId="{C1C087BD-0C1B-4512-9258-A518535C120A}" destId="{2ADF8187-CC18-49A6-89C6-33E86DCD17D4}" srcOrd="0" destOrd="0" presId="urn:microsoft.com/office/officeart/2005/8/layout/cycle2"/>
    <dgm:cxn modelId="{1CA984FF-4F5A-4D5E-A8A2-DF00600B4365}" type="presParOf" srcId="{0659CB64-333B-495E-A2D2-DDE31B3F0E97}" destId="{84D8CD75-C878-4B05-93BF-0431D550C79F}" srcOrd="2" destOrd="0" presId="urn:microsoft.com/office/officeart/2005/8/layout/cycle2"/>
    <dgm:cxn modelId="{217B159E-9DDA-4D27-A36C-1A97C6D69FD4}" type="presParOf" srcId="{0659CB64-333B-495E-A2D2-DDE31B3F0E97}" destId="{4830D806-C0DD-4369-88BC-A4F58EF24923}" srcOrd="3" destOrd="0" presId="urn:microsoft.com/office/officeart/2005/8/layout/cycle2"/>
    <dgm:cxn modelId="{3AB73915-6C9F-47FB-AB52-06D621844767}" type="presParOf" srcId="{4830D806-C0DD-4369-88BC-A4F58EF24923}" destId="{11EB87AA-2D62-4487-A091-14A2F88603F4}" srcOrd="0" destOrd="0" presId="urn:microsoft.com/office/officeart/2005/8/layout/cycle2"/>
    <dgm:cxn modelId="{6C71CD24-82E2-45CD-82B3-75E828E1F2D0}" type="presParOf" srcId="{0659CB64-333B-495E-A2D2-DDE31B3F0E97}" destId="{B7861177-C9D3-49F1-9B39-875CFE75245E}" srcOrd="4" destOrd="0" presId="urn:microsoft.com/office/officeart/2005/8/layout/cycle2"/>
    <dgm:cxn modelId="{61722DFE-D03B-49E9-88CE-99F09F44554A}" type="presParOf" srcId="{0659CB64-333B-495E-A2D2-DDE31B3F0E97}" destId="{A5F960C2-58E1-4095-8C5F-8CA6050A3DC2}" srcOrd="5" destOrd="0" presId="urn:microsoft.com/office/officeart/2005/8/layout/cycle2"/>
    <dgm:cxn modelId="{39C4C8DB-776D-48C0-92A7-7FA78FE74259}" type="presParOf" srcId="{A5F960C2-58E1-4095-8C5F-8CA6050A3DC2}" destId="{83BBB2DE-8F3C-4062-A539-B7110DCF08F9}" srcOrd="0" destOrd="0" presId="urn:microsoft.com/office/officeart/2005/8/layout/cycle2"/>
    <dgm:cxn modelId="{51A0FE28-9172-4396-848F-B7E2B8888879}" type="presParOf" srcId="{0659CB64-333B-495E-A2D2-DDE31B3F0E97}" destId="{0F86612A-7D73-4EB7-8B75-B238AA6233E6}" srcOrd="6" destOrd="0" presId="urn:microsoft.com/office/officeart/2005/8/layout/cycle2"/>
    <dgm:cxn modelId="{B92E670E-1D61-4529-8429-4352F40A675F}" type="presParOf" srcId="{0659CB64-333B-495E-A2D2-DDE31B3F0E97}" destId="{1A12E102-78DE-4ABE-ADB2-F257D22E68F0}" srcOrd="7" destOrd="0" presId="urn:microsoft.com/office/officeart/2005/8/layout/cycle2"/>
    <dgm:cxn modelId="{A17042AE-07AB-4925-811C-4B7BB9C780F2}" type="presParOf" srcId="{1A12E102-78DE-4ABE-ADB2-F257D22E68F0}" destId="{D786E04F-E7F8-434E-AEF1-16F4C6F7B0DE}" srcOrd="0" destOrd="0" presId="urn:microsoft.com/office/officeart/2005/8/layout/cycle2"/>
    <dgm:cxn modelId="{E0D94328-EFFA-49A9-B51F-7611A14F9BA9}" type="presParOf" srcId="{0659CB64-333B-495E-A2D2-DDE31B3F0E97}" destId="{8A1E6DEF-4AC6-433A-A54D-8BA7D5BA1FF7}" srcOrd="8" destOrd="0" presId="urn:microsoft.com/office/officeart/2005/8/layout/cycle2"/>
    <dgm:cxn modelId="{EAD3A132-3C9D-49EB-ABF0-61DDD5DBB27E}" type="presParOf" srcId="{0659CB64-333B-495E-A2D2-DDE31B3F0E97}" destId="{9D43E583-94EA-4C31-BFAF-0EC5679D1423}" srcOrd="9" destOrd="0" presId="urn:microsoft.com/office/officeart/2005/8/layout/cycle2"/>
    <dgm:cxn modelId="{51ACE284-CA2A-47BC-A9E4-E0E6116DAA1C}" type="presParOf" srcId="{9D43E583-94EA-4C31-BFAF-0EC5679D1423}" destId="{9CE110B5-4BCB-442B-AFAC-1700927F8B71}" srcOrd="0" destOrd="0" presId="urn:microsoft.com/office/officeart/2005/8/layout/cycle2"/>
    <dgm:cxn modelId="{AA6B7FDF-A9EC-49C8-94BF-090452DDB8F5}" type="presParOf" srcId="{0659CB64-333B-495E-A2D2-DDE31B3F0E97}" destId="{D899285E-AFF1-46C2-96ED-4FF4F9A4674F}" srcOrd="10" destOrd="0" presId="urn:microsoft.com/office/officeart/2005/8/layout/cycle2"/>
    <dgm:cxn modelId="{B5982AB9-F17D-4624-9D85-C4C883C84565}" type="presParOf" srcId="{0659CB64-333B-495E-A2D2-DDE31B3F0E97}" destId="{8A3DAC30-AE44-42F0-AFEB-C68D6D400E04}" srcOrd="11" destOrd="0" presId="urn:microsoft.com/office/officeart/2005/8/layout/cycle2"/>
    <dgm:cxn modelId="{2A1AE9D5-851B-48DA-BFBA-175588A42CC1}" type="presParOf" srcId="{8A3DAC30-AE44-42F0-AFEB-C68D6D400E04}" destId="{57D0CD7A-BB50-4C81-9617-D49BC51D8851}" srcOrd="0" destOrd="0" presId="urn:microsoft.com/office/officeart/2005/8/layout/cycle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E7A7C-7A48-4472-BF47-8B920ABB8426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76ABD5B-91F6-47C0-B911-419FAD29140C}">
      <dgm:prSet phldrT="[Text]"/>
      <dgm:spPr/>
      <dgm:t>
        <a:bodyPr/>
        <a:lstStyle/>
        <a:p>
          <a:r>
            <a:rPr lang="id-ID" b="1" smtClean="0"/>
            <a:t>SERKARIA</a:t>
          </a:r>
          <a:endParaRPr lang="id-ID" b="1" dirty="0"/>
        </a:p>
      </dgm:t>
    </dgm:pt>
    <dgm:pt modelId="{B310A03E-E5B6-42F3-AD1F-638F6DACF979}" type="parTrans" cxnId="{DD3D2677-E893-4BF8-BB06-6E9BF0E63227}">
      <dgm:prSet/>
      <dgm:spPr/>
      <dgm:t>
        <a:bodyPr/>
        <a:lstStyle/>
        <a:p>
          <a:endParaRPr lang="id-ID"/>
        </a:p>
      </dgm:t>
    </dgm:pt>
    <dgm:pt modelId="{76C4D43D-2613-4988-AA6D-69C7848F08CD}" type="sibTrans" cxnId="{DD3D2677-E893-4BF8-BB06-6E9BF0E63227}">
      <dgm:prSet/>
      <dgm:spPr/>
      <dgm:t>
        <a:bodyPr/>
        <a:lstStyle/>
        <a:p>
          <a:endParaRPr lang="id-ID"/>
        </a:p>
      </dgm:t>
    </dgm:pt>
    <dgm:pt modelId="{A7B126D8-6692-4CFE-A400-8D77A494B2AC}">
      <dgm:prSet phldrT="[Text]"/>
      <dgm:spPr/>
      <dgm:t>
        <a:bodyPr/>
        <a:lstStyle/>
        <a:p>
          <a:r>
            <a:rPr lang="id-ID" smtClean="0"/>
            <a:t>Furkoserkaria</a:t>
          </a:r>
          <a:endParaRPr lang="id-ID" dirty="0"/>
        </a:p>
      </dgm:t>
    </dgm:pt>
    <dgm:pt modelId="{4C6D1B36-5D16-40C1-A66C-B2B1358B316A}" type="parTrans" cxnId="{EBB6DBBC-92B7-4279-8AE4-DB5975D5B6D2}">
      <dgm:prSet/>
      <dgm:spPr/>
      <dgm:t>
        <a:bodyPr/>
        <a:lstStyle/>
        <a:p>
          <a:endParaRPr lang="id-ID"/>
        </a:p>
      </dgm:t>
    </dgm:pt>
    <dgm:pt modelId="{1430FDC0-EDC2-4AEE-AD18-35BD6B8E0931}" type="sibTrans" cxnId="{EBB6DBBC-92B7-4279-8AE4-DB5975D5B6D2}">
      <dgm:prSet/>
      <dgm:spPr/>
      <dgm:t>
        <a:bodyPr/>
        <a:lstStyle/>
        <a:p>
          <a:endParaRPr lang="id-ID"/>
        </a:p>
      </dgm:t>
    </dgm:pt>
    <dgm:pt modelId="{3B163019-782E-4269-A948-9469848A61BD}">
      <dgm:prSet phldrT="[Text]"/>
      <dgm:spPr/>
      <dgm:t>
        <a:bodyPr/>
        <a:lstStyle/>
        <a:p>
          <a:r>
            <a:rPr lang="id-ID" b="1" smtClean="0"/>
            <a:t>DEWASA</a:t>
          </a:r>
          <a:endParaRPr lang="id-ID" b="1" dirty="0"/>
        </a:p>
      </dgm:t>
    </dgm:pt>
    <dgm:pt modelId="{124C565E-6DC6-436C-9DC9-B8A7DF68C959}" type="parTrans" cxnId="{CF7B1DA1-5B34-4F2D-809C-57E12310856A}">
      <dgm:prSet/>
      <dgm:spPr/>
      <dgm:t>
        <a:bodyPr/>
        <a:lstStyle/>
        <a:p>
          <a:endParaRPr lang="id-ID"/>
        </a:p>
      </dgm:t>
    </dgm:pt>
    <dgm:pt modelId="{14C0957C-E97E-4607-9E7B-5E212F40BCC9}" type="sibTrans" cxnId="{CF7B1DA1-5B34-4F2D-809C-57E12310856A}">
      <dgm:prSet/>
      <dgm:spPr/>
      <dgm:t>
        <a:bodyPr/>
        <a:lstStyle/>
        <a:p>
          <a:endParaRPr lang="id-ID"/>
        </a:p>
      </dgm:t>
    </dgm:pt>
    <dgm:pt modelId="{DA4E6C88-A5A1-4FA0-BA23-E1C7DD2108E2}">
      <dgm:prSet phldrT="[Text]"/>
      <dgm:spPr/>
      <dgm:t>
        <a:bodyPr/>
        <a:lstStyle/>
        <a:p>
          <a:r>
            <a:rPr lang="id-ID" smtClean="0"/>
            <a:t>Hidup berpasangan pada vena</a:t>
          </a:r>
          <a:endParaRPr lang="id-ID" dirty="0"/>
        </a:p>
      </dgm:t>
    </dgm:pt>
    <dgm:pt modelId="{63888071-BAC3-4AFD-B6C1-3C3FBA23CC3A}" type="parTrans" cxnId="{25F294D5-F111-45E6-868D-053143A3A659}">
      <dgm:prSet/>
      <dgm:spPr/>
      <dgm:t>
        <a:bodyPr/>
        <a:lstStyle/>
        <a:p>
          <a:endParaRPr lang="id-ID"/>
        </a:p>
      </dgm:t>
    </dgm:pt>
    <dgm:pt modelId="{43C3DE43-2B29-41C9-B0B3-30463854D89F}" type="sibTrans" cxnId="{25F294D5-F111-45E6-868D-053143A3A659}">
      <dgm:prSet/>
      <dgm:spPr/>
      <dgm:t>
        <a:bodyPr/>
        <a:lstStyle/>
        <a:p>
          <a:endParaRPr lang="id-ID"/>
        </a:p>
      </dgm:t>
    </dgm:pt>
    <dgm:pt modelId="{0F1DFA42-57ED-4132-A79B-332B9DAA6C36}">
      <dgm:prSet phldrT="[Text]"/>
      <dgm:spPr/>
      <dgm:t>
        <a:bodyPr/>
        <a:lstStyle/>
        <a:p>
          <a:r>
            <a:rPr lang="id-ID" b="1" smtClean="0"/>
            <a:t>TELUR</a:t>
          </a:r>
          <a:endParaRPr lang="id-ID" b="1" dirty="0"/>
        </a:p>
      </dgm:t>
    </dgm:pt>
    <dgm:pt modelId="{7EE743DF-6C1F-4772-8B76-C18ACB7E6DE9}" type="parTrans" cxnId="{0448A9F2-9929-4D51-9B9B-3CA4DF27B89B}">
      <dgm:prSet/>
      <dgm:spPr/>
      <dgm:t>
        <a:bodyPr/>
        <a:lstStyle/>
        <a:p>
          <a:endParaRPr lang="id-ID"/>
        </a:p>
      </dgm:t>
    </dgm:pt>
    <dgm:pt modelId="{F469FB2B-26F9-462C-ACB0-180C66AD363B}" type="sibTrans" cxnId="{0448A9F2-9929-4D51-9B9B-3CA4DF27B89B}">
      <dgm:prSet/>
      <dgm:spPr/>
      <dgm:t>
        <a:bodyPr/>
        <a:lstStyle/>
        <a:p>
          <a:endParaRPr lang="id-ID"/>
        </a:p>
      </dgm:t>
    </dgm:pt>
    <dgm:pt modelId="{C7F06754-174C-4E7F-905D-57D9256630A3}">
      <dgm:prSet phldrT="[Text]"/>
      <dgm:spPr/>
      <dgm:t>
        <a:bodyPr/>
        <a:lstStyle/>
        <a:p>
          <a:r>
            <a:rPr lang="id-ID" smtClean="0"/>
            <a:t>Bersama feces</a:t>
          </a:r>
          <a:endParaRPr lang="id-ID" dirty="0"/>
        </a:p>
      </dgm:t>
    </dgm:pt>
    <dgm:pt modelId="{C980D290-D856-4C58-B950-8D0D94D7EE89}" type="parTrans" cxnId="{63602751-E5E9-4436-ACC5-70D8A358494C}">
      <dgm:prSet/>
      <dgm:spPr/>
      <dgm:t>
        <a:bodyPr/>
        <a:lstStyle/>
        <a:p>
          <a:endParaRPr lang="id-ID"/>
        </a:p>
      </dgm:t>
    </dgm:pt>
    <dgm:pt modelId="{9C4F1CCE-46E1-4377-A92B-B18B505F8B00}" type="sibTrans" cxnId="{63602751-E5E9-4436-ACC5-70D8A358494C}">
      <dgm:prSet/>
      <dgm:spPr/>
      <dgm:t>
        <a:bodyPr/>
        <a:lstStyle/>
        <a:p>
          <a:endParaRPr lang="id-ID"/>
        </a:p>
      </dgm:t>
    </dgm:pt>
    <dgm:pt modelId="{47A8C0C5-C775-4BC6-B394-A7670E4D6B58}">
      <dgm:prSet phldrT="[Text]"/>
      <dgm:spPr/>
      <dgm:t>
        <a:bodyPr/>
        <a:lstStyle/>
        <a:p>
          <a:r>
            <a:rPr lang="id-ID" b="1" i="0" smtClean="0"/>
            <a:t>MIRASIDIUM</a:t>
          </a:r>
          <a:endParaRPr lang="id-ID" b="1" i="0" dirty="0"/>
        </a:p>
      </dgm:t>
    </dgm:pt>
    <dgm:pt modelId="{4812106C-948A-459A-BC76-72392B6D6709}" type="parTrans" cxnId="{1C805BF3-B422-4AFB-9670-3DECB5BAD77E}">
      <dgm:prSet/>
      <dgm:spPr/>
      <dgm:t>
        <a:bodyPr/>
        <a:lstStyle/>
        <a:p>
          <a:endParaRPr lang="id-ID"/>
        </a:p>
      </dgm:t>
    </dgm:pt>
    <dgm:pt modelId="{734F8019-1C47-43C0-BF04-9E767B072A5A}" type="sibTrans" cxnId="{1C805BF3-B422-4AFB-9670-3DECB5BAD77E}">
      <dgm:prSet/>
      <dgm:spPr/>
      <dgm:t>
        <a:bodyPr/>
        <a:lstStyle/>
        <a:p>
          <a:endParaRPr lang="id-ID"/>
        </a:p>
      </dgm:t>
    </dgm:pt>
    <dgm:pt modelId="{BCE2AF31-C2B3-439D-B2A9-B6A454A3BB4F}">
      <dgm:prSet phldrT="[Text]"/>
      <dgm:spPr/>
      <dgm:t>
        <a:bodyPr/>
        <a:lstStyle/>
        <a:p>
          <a:r>
            <a:rPr lang="id-ID" i="0" smtClean="0"/>
            <a:t>Oncomelania sp.</a:t>
          </a:r>
          <a:endParaRPr lang="id-ID" i="0" dirty="0"/>
        </a:p>
      </dgm:t>
    </dgm:pt>
    <dgm:pt modelId="{1705A8C8-8DCF-44ED-917D-6B2B044A72AA}" type="parTrans" cxnId="{B3AA9EA4-7AEF-461E-BE84-038CFC039692}">
      <dgm:prSet/>
      <dgm:spPr/>
      <dgm:t>
        <a:bodyPr/>
        <a:lstStyle/>
        <a:p>
          <a:endParaRPr lang="id-ID"/>
        </a:p>
      </dgm:t>
    </dgm:pt>
    <dgm:pt modelId="{EF9C173A-27FC-4F07-9658-317EC7FC5A69}" type="sibTrans" cxnId="{B3AA9EA4-7AEF-461E-BE84-038CFC039692}">
      <dgm:prSet/>
      <dgm:spPr/>
      <dgm:t>
        <a:bodyPr/>
        <a:lstStyle/>
        <a:p>
          <a:endParaRPr lang="id-ID"/>
        </a:p>
      </dgm:t>
    </dgm:pt>
    <dgm:pt modelId="{B2BD9871-6D9D-43DD-BCDE-AA06E2D2C0A7}">
      <dgm:prSet phldrT="[Text]"/>
      <dgm:spPr/>
      <dgm:t>
        <a:bodyPr/>
        <a:lstStyle/>
        <a:p>
          <a:r>
            <a:rPr lang="id-ID" smtClean="0"/>
            <a:t>Primer-sekunder </a:t>
          </a:r>
          <a:endParaRPr lang="id-ID" dirty="0"/>
        </a:p>
      </dgm:t>
    </dgm:pt>
    <dgm:pt modelId="{AF05A86D-9F50-4F22-BF79-A0EB9881B6B1}" type="parTrans" cxnId="{9AECC2BA-928D-4C7D-B517-91EA8BA33D8B}">
      <dgm:prSet/>
      <dgm:spPr/>
      <dgm:t>
        <a:bodyPr/>
        <a:lstStyle/>
        <a:p>
          <a:endParaRPr lang="id-ID"/>
        </a:p>
      </dgm:t>
    </dgm:pt>
    <dgm:pt modelId="{5F9DE3E1-41C4-4E57-B60A-61098AADA845}" type="sibTrans" cxnId="{9AECC2BA-928D-4C7D-B517-91EA8BA33D8B}">
      <dgm:prSet/>
      <dgm:spPr/>
      <dgm:t>
        <a:bodyPr/>
        <a:lstStyle/>
        <a:p>
          <a:endParaRPr lang="id-ID"/>
        </a:p>
      </dgm:t>
    </dgm:pt>
    <dgm:pt modelId="{331CF684-A398-4446-802C-11999A8506AA}">
      <dgm:prSet phldrT="[Text]"/>
      <dgm:spPr/>
      <dgm:t>
        <a:bodyPr/>
        <a:lstStyle/>
        <a:p>
          <a:r>
            <a:rPr lang="id-ID" b="1" smtClean="0"/>
            <a:t>SPOROKISTA</a:t>
          </a:r>
          <a:endParaRPr lang="id-ID" b="1" dirty="0"/>
        </a:p>
      </dgm:t>
    </dgm:pt>
    <dgm:pt modelId="{7119EE52-05CC-4E17-A436-0EBB04ADA403}" type="parTrans" cxnId="{F795C84E-7650-44B6-85F2-3AD558D6B5C1}">
      <dgm:prSet/>
      <dgm:spPr/>
      <dgm:t>
        <a:bodyPr/>
        <a:lstStyle/>
        <a:p>
          <a:endParaRPr lang="id-ID"/>
        </a:p>
      </dgm:t>
    </dgm:pt>
    <dgm:pt modelId="{198D99CA-0331-4FCD-BFE7-65BC65D81092}" type="sibTrans" cxnId="{F795C84E-7650-44B6-85F2-3AD558D6B5C1}">
      <dgm:prSet/>
      <dgm:spPr/>
      <dgm:t>
        <a:bodyPr/>
        <a:lstStyle/>
        <a:p>
          <a:endParaRPr lang="id-ID"/>
        </a:p>
      </dgm:t>
    </dgm:pt>
    <dgm:pt modelId="{BBD2CA87-CBC3-4C2C-87A7-42C387496B4D}">
      <dgm:prSet phldrT="[Text]"/>
      <dgm:spPr/>
      <dgm:t>
        <a:bodyPr/>
        <a:lstStyle/>
        <a:p>
          <a:r>
            <a:rPr lang="id-ID" smtClean="0"/>
            <a:t>Schistosomule</a:t>
          </a:r>
          <a:endParaRPr lang="id-ID" dirty="0"/>
        </a:p>
      </dgm:t>
    </dgm:pt>
    <dgm:pt modelId="{46E26908-6F0A-41BB-A590-D29377D97823}" type="parTrans" cxnId="{91CFE338-C07C-4B18-BC07-D4A9D742F007}">
      <dgm:prSet/>
      <dgm:spPr/>
      <dgm:t>
        <a:bodyPr/>
        <a:lstStyle/>
        <a:p>
          <a:endParaRPr lang="id-ID"/>
        </a:p>
      </dgm:t>
    </dgm:pt>
    <dgm:pt modelId="{B3C9BADF-E461-4546-BE78-F5CD98108400}" type="sibTrans" cxnId="{91CFE338-C07C-4B18-BC07-D4A9D742F007}">
      <dgm:prSet/>
      <dgm:spPr/>
      <dgm:t>
        <a:bodyPr/>
        <a:lstStyle/>
        <a:p>
          <a:endParaRPr lang="id-ID"/>
        </a:p>
      </dgm:t>
    </dgm:pt>
    <dgm:pt modelId="{4E04C2F5-BEEF-42E1-8662-AC763C4AD95A}">
      <dgm:prSet phldrT="[Text]"/>
      <dgm:spPr/>
      <dgm:t>
        <a:bodyPr/>
        <a:lstStyle/>
        <a:p>
          <a:r>
            <a:rPr lang="id-ID" smtClean="0"/>
            <a:t>Hepatopankreas </a:t>
          </a:r>
          <a:endParaRPr lang="id-ID" dirty="0"/>
        </a:p>
      </dgm:t>
    </dgm:pt>
    <dgm:pt modelId="{4E978720-4323-4E9E-93B2-9397CF8E9969}" type="parTrans" cxnId="{3CAF9983-0AD9-4608-8C4A-205182570DFA}">
      <dgm:prSet/>
      <dgm:spPr/>
      <dgm:t>
        <a:bodyPr/>
        <a:lstStyle/>
        <a:p>
          <a:endParaRPr lang="id-ID"/>
        </a:p>
      </dgm:t>
    </dgm:pt>
    <dgm:pt modelId="{7E6DF475-0680-4E45-ACA5-6C8F01A10F5D}" type="sibTrans" cxnId="{3CAF9983-0AD9-4608-8C4A-205182570DFA}">
      <dgm:prSet/>
      <dgm:spPr/>
      <dgm:t>
        <a:bodyPr/>
        <a:lstStyle/>
        <a:p>
          <a:endParaRPr lang="id-ID"/>
        </a:p>
      </dgm:t>
    </dgm:pt>
    <dgm:pt modelId="{42858560-97E4-4B94-AD24-3FE8342D7F33}" type="pres">
      <dgm:prSet presAssocID="{0A8E7A7C-7A48-4472-BF47-8B920ABB84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241E549-0FD9-41C7-8594-6CEBE6344273}" type="pres">
      <dgm:prSet presAssocID="{0A8E7A7C-7A48-4472-BF47-8B920ABB8426}" presName="cycle" presStyleCnt="0"/>
      <dgm:spPr/>
      <dgm:t>
        <a:bodyPr/>
        <a:lstStyle/>
        <a:p>
          <a:endParaRPr lang="id-ID"/>
        </a:p>
      </dgm:t>
    </dgm:pt>
    <dgm:pt modelId="{74820A91-38BA-49F7-87E2-AB06EA168236}" type="pres">
      <dgm:prSet presAssocID="{D76ABD5B-91F6-47C0-B911-419FAD29140C}" presName="nodeFirstNode" presStyleLbl="node1" presStyleIdx="0" presStyleCnt="5" custScaleX="112876" custScaleY="10793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F5E395-4227-4803-BFD5-D35FE0AE72CA}" type="pres">
      <dgm:prSet presAssocID="{76C4D43D-2613-4988-AA6D-69C7848F08CD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75F2F022-AE88-4FC8-BD1F-6FEB8A4BAE65}" type="pres">
      <dgm:prSet presAssocID="{3B163019-782E-4269-A948-9469848A61BD}" presName="nodeFollowingNodes" presStyleLbl="node1" presStyleIdx="1" presStyleCnt="5" custScaleX="129002" custScaleY="1069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851279-4B12-40C7-A8B3-AE2A165E0F16}" type="pres">
      <dgm:prSet presAssocID="{0F1DFA42-57ED-4132-A79B-332B9DAA6C36}" presName="nodeFollowingNodes" presStyleLbl="node1" presStyleIdx="2" presStyleCnt="5" custRadScaleRad="96602" custRadScaleInc="-255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D168F7-2229-4CC3-8102-EAC8AF518952}" type="pres">
      <dgm:prSet presAssocID="{47A8C0C5-C775-4BC6-B394-A7670E4D6B58}" presName="nodeFollowingNodes" presStyleLbl="node1" presStyleIdx="3" presStyleCnt="5" custRadScaleRad="83091" custRadScaleInc="123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CCF1B0-A835-423D-9D00-56467FE62DB2}" type="pres">
      <dgm:prSet presAssocID="{331CF684-A398-4446-802C-11999A8506AA}" presName="nodeFollowingNodes" presStyleLbl="node1" presStyleIdx="4" presStyleCnt="5" custScaleX="107652" custScaleY="1187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3AA9EA4-7AEF-461E-BE84-038CFC039692}" srcId="{47A8C0C5-C775-4BC6-B394-A7670E4D6B58}" destId="{BCE2AF31-C2B3-439D-B2A9-B6A454A3BB4F}" srcOrd="0" destOrd="0" parTransId="{1705A8C8-8DCF-44ED-917D-6B2B044A72AA}" sibTransId="{EF9C173A-27FC-4F07-9658-317EC7FC5A69}"/>
    <dgm:cxn modelId="{EE58964F-C454-4DAC-8DB0-398EDA058666}" type="presOf" srcId="{B2BD9871-6D9D-43DD-BCDE-AA06E2D2C0A7}" destId="{9DCCF1B0-A835-423D-9D00-56467FE62DB2}" srcOrd="0" destOrd="1" presId="urn:microsoft.com/office/officeart/2005/8/layout/cycle3"/>
    <dgm:cxn modelId="{0252572C-8133-42A3-ACFA-E80FE760A84C}" type="presOf" srcId="{0A8E7A7C-7A48-4472-BF47-8B920ABB8426}" destId="{42858560-97E4-4B94-AD24-3FE8342D7F33}" srcOrd="0" destOrd="0" presId="urn:microsoft.com/office/officeart/2005/8/layout/cycle3"/>
    <dgm:cxn modelId="{31CE41E9-C274-4CB2-85E0-36318329FF63}" type="presOf" srcId="{DA4E6C88-A5A1-4FA0-BA23-E1C7DD2108E2}" destId="{75F2F022-AE88-4FC8-BD1F-6FEB8A4BAE65}" srcOrd="0" destOrd="1" presId="urn:microsoft.com/office/officeart/2005/8/layout/cycle3"/>
    <dgm:cxn modelId="{91CFE338-C07C-4B18-BC07-D4A9D742F007}" srcId="{D76ABD5B-91F6-47C0-B911-419FAD29140C}" destId="{BBD2CA87-CBC3-4C2C-87A7-42C387496B4D}" srcOrd="1" destOrd="0" parTransId="{46E26908-6F0A-41BB-A590-D29377D97823}" sibTransId="{B3C9BADF-E461-4546-BE78-F5CD98108400}"/>
    <dgm:cxn modelId="{DD3D2677-E893-4BF8-BB06-6E9BF0E63227}" srcId="{0A8E7A7C-7A48-4472-BF47-8B920ABB8426}" destId="{D76ABD5B-91F6-47C0-B911-419FAD29140C}" srcOrd="0" destOrd="0" parTransId="{B310A03E-E5B6-42F3-AD1F-638F6DACF979}" sibTransId="{76C4D43D-2613-4988-AA6D-69C7848F08CD}"/>
    <dgm:cxn modelId="{2AC470E1-0470-43D1-B01D-53DBF235BB11}" type="presOf" srcId="{BCE2AF31-C2B3-439D-B2A9-B6A454A3BB4F}" destId="{6CD168F7-2229-4CC3-8102-EAC8AF518952}" srcOrd="0" destOrd="1" presId="urn:microsoft.com/office/officeart/2005/8/layout/cycle3"/>
    <dgm:cxn modelId="{1C805BF3-B422-4AFB-9670-3DECB5BAD77E}" srcId="{0A8E7A7C-7A48-4472-BF47-8B920ABB8426}" destId="{47A8C0C5-C775-4BC6-B394-A7670E4D6B58}" srcOrd="3" destOrd="0" parTransId="{4812106C-948A-459A-BC76-72392B6D6709}" sibTransId="{734F8019-1C47-43C0-BF04-9E767B072A5A}"/>
    <dgm:cxn modelId="{63602751-E5E9-4436-ACC5-70D8A358494C}" srcId="{0F1DFA42-57ED-4132-A79B-332B9DAA6C36}" destId="{C7F06754-174C-4E7F-905D-57D9256630A3}" srcOrd="0" destOrd="0" parTransId="{C980D290-D856-4C58-B950-8D0D94D7EE89}" sibTransId="{9C4F1CCE-46E1-4377-A92B-B18B505F8B00}"/>
    <dgm:cxn modelId="{0448A9F2-9929-4D51-9B9B-3CA4DF27B89B}" srcId="{0A8E7A7C-7A48-4472-BF47-8B920ABB8426}" destId="{0F1DFA42-57ED-4132-A79B-332B9DAA6C36}" srcOrd="2" destOrd="0" parTransId="{7EE743DF-6C1F-4772-8B76-C18ACB7E6DE9}" sibTransId="{F469FB2B-26F9-462C-ACB0-180C66AD363B}"/>
    <dgm:cxn modelId="{235E929B-39C8-49EF-9C29-F5D72DA78749}" type="presOf" srcId="{C7F06754-174C-4E7F-905D-57D9256630A3}" destId="{C5851279-4B12-40C7-A8B3-AE2A165E0F16}" srcOrd="0" destOrd="1" presId="urn:microsoft.com/office/officeart/2005/8/layout/cycle3"/>
    <dgm:cxn modelId="{6AD091B2-065E-4B84-88DE-24356E5357F0}" type="presOf" srcId="{47A8C0C5-C775-4BC6-B394-A7670E4D6B58}" destId="{6CD168F7-2229-4CC3-8102-EAC8AF518952}" srcOrd="0" destOrd="0" presId="urn:microsoft.com/office/officeart/2005/8/layout/cycle3"/>
    <dgm:cxn modelId="{0799110E-F640-4B8D-9A40-CB02DB7D70A7}" type="presOf" srcId="{A7B126D8-6692-4CFE-A400-8D77A494B2AC}" destId="{74820A91-38BA-49F7-87E2-AB06EA168236}" srcOrd="0" destOrd="1" presId="urn:microsoft.com/office/officeart/2005/8/layout/cycle3"/>
    <dgm:cxn modelId="{C6119B4C-D506-457D-A37E-9C1DD7D01C6A}" type="presOf" srcId="{331CF684-A398-4446-802C-11999A8506AA}" destId="{9DCCF1B0-A835-423D-9D00-56467FE62DB2}" srcOrd="0" destOrd="0" presId="urn:microsoft.com/office/officeart/2005/8/layout/cycle3"/>
    <dgm:cxn modelId="{5DF5BBF4-3706-4DBF-B8AD-0E13623F5A35}" type="presOf" srcId="{0F1DFA42-57ED-4132-A79B-332B9DAA6C36}" destId="{C5851279-4B12-40C7-A8B3-AE2A165E0F16}" srcOrd="0" destOrd="0" presId="urn:microsoft.com/office/officeart/2005/8/layout/cycle3"/>
    <dgm:cxn modelId="{9968F22C-3A5A-4968-9D55-0522D8FF3463}" type="presOf" srcId="{D76ABD5B-91F6-47C0-B911-419FAD29140C}" destId="{74820A91-38BA-49F7-87E2-AB06EA168236}" srcOrd="0" destOrd="0" presId="urn:microsoft.com/office/officeart/2005/8/layout/cycle3"/>
    <dgm:cxn modelId="{D36B1791-D38B-4AC8-8B70-2538EF03D855}" type="presOf" srcId="{BBD2CA87-CBC3-4C2C-87A7-42C387496B4D}" destId="{74820A91-38BA-49F7-87E2-AB06EA168236}" srcOrd="0" destOrd="2" presId="urn:microsoft.com/office/officeart/2005/8/layout/cycle3"/>
    <dgm:cxn modelId="{F795C84E-7650-44B6-85F2-3AD558D6B5C1}" srcId="{0A8E7A7C-7A48-4472-BF47-8B920ABB8426}" destId="{331CF684-A398-4446-802C-11999A8506AA}" srcOrd="4" destOrd="0" parTransId="{7119EE52-05CC-4E17-A436-0EBB04ADA403}" sibTransId="{198D99CA-0331-4FCD-BFE7-65BC65D81092}"/>
    <dgm:cxn modelId="{9AECC2BA-928D-4C7D-B517-91EA8BA33D8B}" srcId="{331CF684-A398-4446-802C-11999A8506AA}" destId="{B2BD9871-6D9D-43DD-BCDE-AA06E2D2C0A7}" srcOrd="0" destOrd="0" parTransId="{AF05A86D-9F50-4F22-BF79-A0EB9881B6B1}" sibTransId="{5F9DE3E1-41C4-4E57-B60A-61098AADA845}"/>
    <dgm:cxn modelId="{B5A350C8-2E39-440A-904C-DEC86C4B01CE}" type="presOf" srcId="{76C4D43D-2613-4988-AA6D-69C7848F08CD}" destId="{1BF5E395-4227-4803-BFD5-D35FE0AE72CA}" srcOrd="0" destOrd="0" presId="urn:microsoft.com/office/officeart/2005/8/layout/cycle3"/>
    <dgm:cxn modelId="{EBB6DBBC-92B7-4279-8AE4-DB5975D5B6D2}" srcId="{D76ABD5B-91F6-47C0-B911-419FAD29140C}" destId="{A7B126D8-6692-4CFE-A400-8D77A494B2AC}" srcOrd="0" destOrd="0" parTransId="{4C6D1B36-5D16-40C1-A66C-B2B1358B316A}" sibTransId="{1430FDC0-EDC2-4AEE-AD18-35BD6B8E0931}"/>
    <dgm:cxn modelId="{362EB6A6-A7A6-47F1-BFB6-6376A9AEF1C0}" type="presOf" srcId="{4E04C2F5-BEEF-42E1-8662-AC763C4AD95A}" destId="{9DCCF1B0-A835-423D-9D00-56467FE62DB2}" srcOrd="0" destOrd="2" presId="urn:microsoft.com/office/officeart/2005/8/layout/cycle3"/>
    <dgm:cxn modelId="{1A98151F-6BFF-421A-A4FA-96B861DFC898}" type="presOf" srcId="{3B163019-782E-4269-A948-9469848A61BD}" destId="{75F2F022-AE88-4FC8-BD1F-6FEB8A4BAE65}" srcOrd="0" destOrd="0" presId="urn:microsoft.com/office/officeart/2005/8/layout/cycle3"/>
    <dgm:cxn modelId="{3CAF9983-0AD9-4608-8C4A-205182570DFA}" srcId="{331CF684-A398-4446-802C-11999A8506AA}" destId="{4E04C2F5-BEEF-42E1-8662-AC763C4AD95A}" srcOrd="1" destOrd="0" parTransId="{4E978720-4323-4E9E-93B2-9397CF8E9969}" sibTransId="{7E6DF475-0680-4E45-ACA5-6C8F01A10F5D}"/>
    <dgm:cxn modelId="{CF7B1DA1-5B34-4F2D-809C-57E12310856A}" srcId="{0A8E7A7C-7A48-4472-BF47-8B920ABB8426}" destId="{3B163019-782E-4269-A948-9469848A61BD}" srcOrd="1" destOrd="0" parTransId="{124C565E-6DC6-436C-9DC9-B8A7DF68C959}" sibTransId="{14C0957C-E97E-4607-9E7B-5E212F40BCC9}"/>
    <dgm:cxn modelId="{25F294D5-F111-45E6-868D-053143A3A659}" srcId="{3B163019-782E-4269-A948-9469848A61BD}" destId="{DA4E6C88-A5A1-4FA0-BA23-E1C7DD2108E2}" srcOrd="0" destOrd="0" parTransId="{63888071-BAC3-4AFD-B6C1-3C3FBA23CC3A}" sibTransId="{43C3DE43-2B29-41C9-B0B3-30463854D89F}"/>
    <dgm:cxn modelId="{C13F9F8E-5168-4DB4-81A2-A1929F1FE98A}" type="presParOf" srcId="{42858560-97E4-4B94-AD24-3FE8342D7F33}" destId="{0241E549-0FD9-41C7-8594-6CEBE6344273}" srcOrd="0" destOrd="0" presId="urn:microsoft.com/office/officeart/2005/8/layout/cycle3"/>
    <dgm:cxn modelId="{37295964-3A0F-4AD6-A353-A9283AE58BAF}" type="presParOf" srcId="{0241E549-0FD9-41C7-8594-6CEBE6344273}" destId="{74820A91-38BA-49F7-87E2-AB06EA168236}" srcOrd="0" destOrd="0" presId="urn:microsoft.com/office/officeart/2005/8/layout/cycle3"/>
    <dgm:cxn modelId="{A2C6DB6D-40D9-47E3-A579-6C564A2418E7}" type="presParOf" srcId="{0241E549-0FD9-41C7-8594-6CEBE6344273}" destId="{1BF5E395-4227-4803-BFD5-D35FE0AE72CA}" srcOrd="1" destOrd="0" presId="urn:microsoft.com/office/officeart/2005/8/layout/cycle3"/>
    <dgm:cxn modelId="{50E2C29C-030B-4568-A9F7-3B3DB0DCA4C7}" type="presParOf" srcId="{0241E549-0FD9-41C7-8594-6CEBE6344273}" destId="{75F2F022-AE88-4FC8-BD1F-6FEB8A4BAE65}" srcOrd="2" destOrd="0" presId="urn:microsoft.com/office/officeart/2005/8/layout/cycle3"/>
    <dgm:cxn modelId="{55EA98B4-F1CF-45A5-B8B3-1F8BDA3F4E98}" type="presParOf" srcId="{0241E549-0FD9-41C7-8594-6CEBE6344273}" destId="{C5851279-4B12-40C7-A8B3-AE2A165E0F16}" srcOrd="3" destOrd="0" presId="urn:microsoft.com/office/officeart/2005/8/layout/cycle3"/>
    <dgm:cxn modelId="{CEEB1A80-DBB2-4644-B534-0D59D6879F72}" type="presParOf" srcId="{0241E549-0FD9-41C7-8594-6CEBE6344273}" destId="{6CD168F7-2229-4CC3-8102-EAC8AF518952}" srcOrd="4" destOrd="0" presId="urn:microsoft.com/office/officeart/2005/8/layout/cycle3"/>
    <dgm:cxn modelId="{10A69B8E-99A1-4625-93DD-7242F09B9765}" type="presParOf" srcId="{0241E549-0FD9-41C7-8594-6CEBE6344273}" destId="{9DCCF1B0-A835-423D-9D00-56467FE62DB2}" srcOrd="5" destOrd="0" presId="urn:microsoft.com/office/officeart/2005/8/layout/cycle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B249C-B61B-4662-AAFD-07C21D8D97BF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A79F7C5F-1691-4BFA-A749-AF74706F7CA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TELUR</a:t>
          </a:r>
          <a:endParaRPr lang="id-ID" sz="2000" b="1" dirty="0">
            <a:solidFill>
              <a:schemeClr val="tx1"/>
            </a:solidFill>
          </a:endParaRPr>
        </a:p>
      </dgm:t>
    </dgm:pt>
    <dgm:pt modelId="{685DD78F-A495-4167-AF34-43BE69AB5278}" type="parTrans" cxnId="{BDCAC1BC-3DDA-48EF-AC5D-E127C60B6065}">
      <dgm:prSet/>
      <dgm:spPr/>
      <dgm:t>
        <a:bodyPr/>
        <a:lstStyle/>
        <a:p>
          <a:endParaRPr lang="id-ID"/>
        </a:p>
      </dgm:t>
    </dgm:pt>
    <dgm:pt modelId="{B8230397-73CB-4F0D-ADEF-43D95A5B9C10}" type="sibTrans" cxnId="{BDCAC1BC-3DDA-48EF-AC5D-E127C60B6065}">
      <dgm:prSet/>
      <dgm:spPr/>
      <dgm:t>
        <a:bodyPr/>
        <a:lstStyle/>
        <a:p>
          <a:endParaRPr lang="id-ID"/>
        </a:p>
      </dgm:t>
    </dgm:pt>
    <dgm:pt modelId="{2A973A2F-E88E-421A-9F7E-CC9D777E67B5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MIRASIDIUM</a:t>
          </a:r>
          <a:endParaRPr lang="id-ID" sz="2000" b="1" dirty="0">
            <a:solidFill>
              <a:schemeClr val="tx1"/>
            </a:solidFill>
          </a:endParaRPr>
        </a:p>
      </dgm:t>
    </dgm:pt>
    <dgm:pt modelId="{791D4501-8E5A-4826-A17C-A23D9C3A5E1E}" type="parTrans" cxnId="{8EE341B9-2056-4D15-943D-D95F68BDD191}">
      <dgm:prSet/>
      <dgm:spPr/>
      <dgm:t>
        <a:bodyPr/>
        <a:lstStyle/>
        <a:p>
          <a:endParaRPr lang="id-ID"/>
        </a:p>
      </dgm:t>
    </dgm:pt>
    <dgm:pt modelId="{852304CA-D115-4645-9FE0-F033BA7FB45B}" type="sibTrans" cxnId="{8EE341B9-2056-4D15-943D-D95F68BDD191}">
      <dgm:prSet/>
      <dgm:spPr/>
      <dgm:t>
        <a:bodyPr/>
        <a:lstStyle/>
        <a:p>
          <a:endParaRPr lang="id-ID"/>
        </a:p>
      </dgm:t>
    </dgm:pt>
    <dgm:pt modelId="{9D24E251-C7CA-44BB-9C07-0BAB2659C543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SPOROKISTA</a:t>
          </a:r>
          <a:endParaRPr lang="id-ID" sz="2000" b="1" dirty="0">
            <a:solidFill>
              <a:schemeClr val="tx1"/>
            </a:solidFill>
          </a:endParaRPr>
        </a:p>
      </dgm:t>
    </dgm:pt>
    <dgm:pt modelId="{308363A0-4498-48AE-BCA1-5426792AAB22}" type="parTrans" cxnId="{D2D01E85-4D3B-469E-85B4-473634AEEF87}">
      <dgm:prSet/>
      <dgm:spPr/>
      <dgm:t>
        <a:bodyPr/>
        <a:lstStyle/>
        <a:p>
          <a:endParaRPr lang="id-ID"/>
        </a:p>
      </dgm:t>
    </dgm:pt>
    <dgm:pt modelId="{D1056FA8-86B1-4E13-978C-BD8228175C91}" type="sibTrans" cxnId="{D2D01E85-4D3B-469E-85B4-473634AEEF87}">
      <dgm:prSet/>
      <dgm:spPr/>
      <dgm:t>
        <a:bodyPr/>
        <a:lstStyle/>
        <a:p>
          <a:endParaRPr lang="id-ID"/>
        </a:p>
      </dgm:t>
    </dgm:pt>
    <dgm:pt modelId="{FDD41630-E3AE-4761-B485-4E7D6286B8FA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tx1"/>
              </a:solidFill>
            </a:rPr>
            <a:t>Berkembang pada tmpt berair</a:t>
          </a:r>
          <a:endParaRPr lang="id-ID" sz="1600" b="0" dirty="0">
            <a:solidFill>
              <a:schemeClr val="tx1"/>
            </a:solidFill>
          </a:endParaRPr>
        </a:p>
      </dgm:t>
    </dgm:pt>
    <dgm:pt modelId="{D685E324-7ECB-4C2D-A36E-DA8735166AEE}" type="parTrans" cxnId="{03EBBF41-8C38-43BE-869F-6884C950E6FE}">
      <dgm:prSet/>
      <dgm:spPr/>
      <dgm:t>
        <a:bodyPr/>
        <a:lstStyle/>
        <a:p>
          <a:endParaRPr lang="id-ID"/>
        </a:p>
      </dgm:t>
    </dgm:pt>
    <dgm:pt modelId="{FA9EF1AD-65C2-466B-94EA-32DD47BCCAA7}" type="sibTrans" cxnId="{03EBBF41-8C38-43BE-869F-6884C950E6FE}">
      <dgm:prSet/>
      <dgm:spPr/>
      <dgm:t>
        <a:bodyPr/>
        <a:lstStyle/>
        <a:p>
          <a:endParaRPr lang="id-ID"/>
        </a:p>
      </dgm:t>
    </dgm:pt>
    <dgm:pt modelId="{A6686020-7C53-4377-8BB3-67B86EF1B5D7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tx1"/>
              </a:solidFill>
            </a:rPr>
            <a:t>Sputum/feces</a:t>
          </a:r>
          <a:endParaRPr lang="id-ID" sz="1600" b="0" dirty="0">
            <a:solidFill>
              <a:schemeClr val="tx1"/>
            </a:solidFill>
          </a:endParaRPr>
        </a:p>
      </dgm:t>
    </dgm:pt>
    <dgm:pt modelId="{7B674756-AF76-4D8F-A0C9-C7B213325181}" type="parTrans" cxnId="{3E766BBD-9D0F-46E7-9074-4F00304D183E}">
      <dgm:prSet/>
      <dgm:spPr/>
      <dgm:t>
        <a:bodyPr/>
        <a:lstStyle/>
        <a:p>
          <a:endParaRPr lang="id-ID"/>
        </a:p>
      </dgm:t>
    </dgm:pt>
    <dgm:pt modelId="{5F847F8D-4875-4457-A690-070C666E942F}" type="sibTrans" cxnId="{3E766BBD-9D0F-46E7-9074-4F00304D183E}">
      <dgm:prSet/>
      <dgm:spPr/>
      <dgm:t>
        <a:bodyPr/>
        <a:lstStyle/>
        <a:p>
          <a:endParaRPr lang="id-ID"/>
        </a:p>
      </dgm:t>
    </dgm:pt>
    <dgm:pt modelId="{181ECD27-D8D0-46D8-8A8F-6CC44E8A4FB9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tx1"/>
              </a:solidFill>
            </a:rPr>
            <a:t>Migrasi ke jar. limfa, otot, atau bronkhi</a:t>
          </a:r>
          <a:endParaRPr lang="id-ID" sz="1600" b="0" dirty="0">
            <a:solidFill>
              <a:schemeClr val="tx1"/>
            </a:solidFill>
          </a:endParaRPr>
        </a:p>
      </dgm:t>
    </dgm:pt>
    <dgm:pt modelId="{B5CB5F2B-4C99-477C-AF94-1382212EE169}" type="parTrans" cxnId="{D5718BF7-5730-4D11-BFD0-7D2A2DC3084E}">
      <dgm:prSet/>
      <dgm:spPr/>
      <dgm:t>
        <a:bodyPr/>
        <a:lstStyle/>
        <a:p>
          <a:endParaRPr lang="id-ID"/>
        </a:p>
      </dgm:t>
    </dgm:pt>
    <dgm:pt modelId="{D7B2996C-E8F9-4489-829D-5050A62A7F8F}" type="sibTrans" cxnId="{D5718BF7-5730-4D11-BFD0-7D2A2DC3084E}">
      <dgm:prSet/>
      <dgm:spPr/>
      <dgm:t>
        <a:bodyPr/>
        <a:lstStyle/>
        <a:p>
          <a:endParaRPr lang="id-ID"/>
        </a:p>
      </dgm:t>
    </dgm:pt>
    <dgm:pt modelId="{57BCBDE9-92D1-4BC2-BF4C-3903B5C55BDD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SERKARIA</a:t>
          </a:r>
          <a:endParaRPr lang="id-ID" sz="2000" b="1" dirty="0">
            <a:solidFill>
              <a:schemeClr val="tx1"/>
            </a:solidFill>
          </a:endParaRPr>
        </a:p>
      </dgm:t>
    </dgm:pt>
    <dgm:pt modelId="{B0D56148-4869-468C-9B37-E397280D9A57}" type="parTrans" cxnId="{44DB0004-570C-4CE9-9591-2E387580F5CA}">
      <dgm:prSet/>
      <dgm:spPr/>
      <dgm:t>
        <a:bodyPr/>
        <a:lstStyle/>
        <a:p>
          <a:endParaRPr lang="id-ID"/>
        </a:p>
      </dgm:t>
    </dgm:pt>
    <dgm:pt modelId="{855B15A4-BB92-458D-BB79-89317F7541A7}" type="sibTrans" cxnId="{44DB0004-570C-4CE9-9591-2E387580F5CA}">
      <dgm:prSet/>
      <dgm:spPr/>
      <dgm:t>
        <a:bodyPr/>
        <a:lstStyle/>
        <a:p>
          <a:endParaRPr lang="id-ID"/>
        </a:p>
      </dgm:t>
    </dgm:pt>
    <dgm:pt modelId="{279092FA-F88B-4ADA-AD99-BE7F3C4C1AB6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REDIA</a:t>
          </a:r>
          <a:endParaRPr lang="id-ID" sz="2000" b="1" dirty="0">
            <a:solidFill>
              <a:schemeClr val="tx1"/>
            </a:solidFill>
          </a:endParaRPr>
        </a:p>
      </dgm:t>
    </dgm:pt>
    <dgm:pt modelId="{FDFDCD4E-1759-4E7E-A48A-C6BC8C6E7413}" type="parTrans" cxnId="{447AD77D-D11D-411E-ABFC-2F388EFB7B0A}">
      <dgm:prSet/>
      <dgm:spPr/>
      <dgm:t>
        <a:bodyPr/>
        <a:lstStyle/>
        <a:p>
          <a:endParaRPr lang="id-ID"/>
        </a:p>
      </dgm:t>
    </dgm:pt>
    <dgm:pt modelId="{658E1BBE-38BE-4C90-A071-A79366B75160}" type="sibTrans" cxnId="{447AD77D-D11D-411E-ABFC-2F388EFB7B0A}">
      <dgm:prSet/>
      <dgm:spPr/>
      <dgm:t>
        <a:bodyPr/>
        <a:lstStyle/>
        <a:p>
          <a:endParaRPr lang="id-ID"/>
        </a:p>
      </dgm:t>
    </dgm:pt>
    <dgm:pt modelId="{3DCED7D9-1F89-442D-A8A5-620D38B86A04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METASERKARIA</a:t>
          </a:r>
          <a:endParaRPr lang="id-ID" sz="2000" b="1" dirty="0">
            <a:solidFill>
              <a:schemeClr val="tx1"/>
            </a:solidFill>
          </a:endParaRPr>
        </a:p>
      </dgm:t>
    </dgm:pt>
    <dgm:pt modelId="{60BC9887-E82D-47AD-8198-9306514DC9BF}" type="parTrans" cxnId="{1F95D2D8-175F-4E45-BFF7-49F77E50E116}">
      <dgm:prSet/>
      <dgm:spPr/>
      <dgm:t>
        <a:bodyPr/>
        <a:lstStyle/>
        <a:p>
          <a:endParaRPr lang="id-ID"/>
        </a:p>
      </dgm:t>
    </dgm:pt>
    <dgm:pt modelId="{91089B5A-CD8C-4C33-AE27-A92CAED336ED}" type="sibTrans" cxnId="{1F95D2D8-175F-4E45-BFF7-49F77E50E116}">
      <dgm:prSet/>
      <dgm:spPr/>
      <dgm:t>
        <a:bodyPr/>
        <a:lstStyle/>
        <a:p>
          <a:endParaRPr lang="id-ID"/>
        </a:p>
      </dgm:t>
    </dgm:pt>
    <dgm:pt modelId="{79F2BF0F-D815-4B04-A156-E626FEC88297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tx1"/>
              </a:solidFill>
            </a:rPr>
            <a:t>Crustacea (inang antara II)</a:t>
          </a:r>
          <a:endParaRPr lang="id-ID" sz="1600" b="0" dirty="0">
            <a:solidFill>
              <a:schemeClr val="tx1"/>
            </a:solidFill>
          </a:endParaRPr>
        </a:p>
      </dgm:t>
    </dgm:pt>
    <dgm:pt modelId="{1EDCB490-C6DA-4A66-9D63-826F63B55AC6}" type="parTrans" cxnId="{5ECF62D2-2F39-453A-94F5-C7BDD700E91F}">
      <dgm:prSet/>
      <dgm:spPr/>
      <dgm:t>
        <a:bodyPr/>
        <a:lstStyle/>
        <a:p>
          <a:endParaRPr lang="id-ID"/>
        </a:p>
      </dgm:t>
    </dgm:pt>
    <dgm:pt modelId="{E6747957-56F1-462C-BE9D-41FA112A6D5E}" type="sibTrans" cxnId="{5ECF62D2-2F39-453A-94F5-C7BDD700E91F}">
      <dgm:prSet/>
      <dgm:spPr/>
      <dgm:t>
        <a:bodyPr/>
        <a:lstStyle/>
        <a:p>
          <a:endParaRPr lang="id-ID"/>
        </a:p>
      </dgm:t>
    </dgm:pt>
    <dgm:pt modelId="{5E2089B6-D308-435E-9042-17F6D9C4F3A4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tx1"/>
              </a:solidFill>
            </a:rPr>
            <a:t>Siput (inang antara I)</a:t>
          </a:r>
          <a:endParaRPr lang="id-ID" sz="1600" b="0" dirty="0">
            <a:solidFill>
              <a:schemeClr val="tx1"/>
            </a:solidFill>
          </a:endParaRPr>
        </a:p>
      </dgm:t>
    </dgm:pt>
    <dgm:pt modelId="{8AE25FD6-4F49-4427-AB40-E48581FD43E4}" type="parTrans" cxnId="{D444604F-BEB2-45C7-88BB-913FC45CFD2F}">
      <dgm:prSet/>
      <dgm:spPr/>
      <dgm:t>
        <a:bodyPr/>
        <a:lstStyle/>
        <a:p>
          <a:endParaRPr lang="id-ID"/>
        </a:p>
      </dgm:t>
    </dgm:pt>
    <dgm:pt modelId="{CED6456D-64D4-427A-AD16-8B84A63880AB}" type="sibTrans" cxnId="{D444604F-BEB2-45C7-88BB-913FC45CFD2F}">
      <dgm:prSet/>
      <dgm:spPr/>
      <dgm:t>
        <a:bodyPr/>
        <a:lstStyle/>
        <a:p>
          <a:endParaRPr lang="id-ID"/>
        </a:p>
      </dgm:t>
    </dgm:pt>
    <dgm:pt modelId="{8AA82B7B-A3AF-40DA-ABED-EA074FBD4AEF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MUDA</a:t>
          </a:r>
          <a:endParaRPr lang="id-ID" sz="2000" b="1" dirty="0">
            <a:solidFill>
              <a:schemeClr val="tx1"/>
            </a:solidFill>
          </a:endParaRPr>
        </a:p>
      </dgm:t>
    </dgm:pt>
    <dgm:pt modelId="{419D1D03-01FB-484D-BB09-447C0FB4495C}" type="parTrans" cxnId="{FD0EE24E-BFBC-4684-9CBC-75E9B169780C}">
      <dgm:prSet/>
      <dgm:spPr/>
      <dgm:t>
        <a:bodyPr/>
        <a:lstStyle/>
        <a:p>
          <a:endParaRPr lang="id-ID"/>
        </a:p>
      </dgm:t>
    </dgm:pt>
    <dgm:pt modelId="{0FDCD5D8-DC2D-4E2E-B13E-9665E4BB45C4}" type="sibTrans" cxnId="{FD0EE24E-BFBC-4684-9CBC-75E9B169780C}">
      <dgm:prSet/>
      <dgm:spPr/>
      <dgm:t>
        <a:bodyPr/>
        <a:lstStyle/>
        <a:p>
          <a:endParaRPr lang="id-ID"/>
        </a:p>
      </dgm:t>
    </dgm:pt>
    <dgm:pt modelId="{D1D860F0-6260-4F03-ABBE-A9A472B9E512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tx1"/>
              </a:solidFill>
            </a:rPr>
            <a:t>Migrasi (e. koleganse &amp; diastase proteolitik)</a:t>
          </a:r>
          <a:endParaRPr lang="id-ID" sz="1600" b="0" dirty="0">
            <a:solidFill>
              <a:schemeClr val="tx1"/>
            </a:solidFill>
          </a:endParaRPr>
        </a:p>
      </dgm:t>
    </dgm:pt>
    <dgm:pt modelId="{BFB5EB5B-C0B0-4EFC-B01C-0EF547979BF1}" type="parTrans" cxnId="{8B7E6A01-AED7-46F4-AF26-EDA25EB5E66F}">
      <dgm:prSet/>
      <dgm:spPr/>
      <dgm:t>
        <a:bodyPr/>
        <a:lstStyle/>
        <a:p>
          <a:endParaRPr lang="id-ID"/>
        </a:p>
      </dgm:t>
    </dgm:pt>
    <dgm:pt modelId="{CFC7817C-A7A3-49E8-A913-8B97FEF31972}" type="sibTrans" cxnId="{8B7E6A01-AED7-46F4-AF26-EDA25EB5E66F}">
      <dgm:prSet/>
      <dgm:spPr/>
      <dgm:t>
        <a:bodyPr/>
        <a:lstStyle/>
        <a:p>
          <a:endParaRPr lang="id-ID"/>
        </a:p>
      </dgm:t>
    </dgm:pt>
    <dgm:pt modelId="{0D4698D1-E722-4068-A641-3E3555C8D2F2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DEWASA</a:t>
          </a:r>
          <a:endParaRPr lang="id-ID" sz="2000" b="1" dirty="0">
            <a:solidFill>
              <a:schemeClr val="tx1"/>
            </a:solidFill>
          </a:endParaRPr>
        </a:p>
      </dgm:t>
    </dgm:pt>
    <dgm:pt modelId="{94579F6C-1109-4254-877E-6B194F3C2ABE}" type="parTrans" cxnId="{8A282D82-1C45-41E2-A58B-B172BA6AE318}">
      <dgm:prSet/>
      <dgm:spPr/>
      <dgm:t>
        <a:bodyPr/>
        <a:lstStyle/>
        <a:p>
          <a:endParaRPr lang="id-ID"/>
        </a:p>
      </dgm:t>
    </dgm:pt>
    <dgm:pt modelId="{68FDBFD1-4A82-4ABC-8791-E2E859F6F73D}" type="sibTrans" cxnId="{8A282D82-1C45-41E2-A58B-B172BA6AE318}">
      <dgm:prSet/>
      <dgm:spPr/>
      <dgm:t>
        <a:bodyPr/>
        <a:lstStyle/>
        <a:p>
          <a:endParaRPr lang="id-ID"/>
        </a:p>
      </dgm:t>
    </dgm:pt>
    <dgm:pt modelId="{13D4102C-A2E6-4891-978D-AD7ACC0BDE4A}" type="pres">
      <dgm:prSet presAssocID="{9F0B249C-B61B-4662-AAFD-07C21D8D97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7A6A043-E7AB-4637-A1BB-803B558DE231}" type="pres">
      <dgm:prSet presAssocID="{9F0B249C-B61B-4662-AAFD-07C21D8D97BF}" presName="cycle" presStyleCnt="0"/>
      <dgm:spPr/>
    </dgm:pt>
    <dgm:pt modelId="{0AFB6132-E325-463F-AB60-7F79F92FC653}" type="pres">
      <dgm:prSet presAssocID="{A79F7C5F-1691-4BFA-A749-AF74706F7CAB}" presName="nodeFirstNode" presStyleLbl="node1" presStyleIdx="0" presStyleCnt="8" custScaleX="188302" custScaleY="198281" custRadScaleRad="94222" custRadScaleInc="-104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F9C5FE-052E-4EC6-954D-AE59890E8408}" type="pres">
      <dgm:prSet presAssocID="{B8230397-73CB-4F0D-ADEF-43D95A5B9C10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F1DEBE4C-863F-4258-B17A-1831175CBAE1}" type="pres">
      <dgm:prSet presAssocID="{2A973A2F-E88E-421A-9F7E-CC9D777E67B5}" presName="nodeFollowingNodes" presStyleLbl="node1" presStyleIdx="1" presStyleCnt="8" custScaleX="234624" custScaleY="197066" custRadScaleRad="126098" custRadScaleInc="800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5C661D-943B-435D-9E20-32A654A077F8}" type="pres">
      <dgm:prSet presAssocID="{9D24E251-C7CA-44BB-9C07-0BAB2659C543}" presName="nodeFollowingNodes" presStyleLbl="node1" presStyleIdx="2" presStyleCnt="8" custScaleX="136949" custScaleY="86302" custRadScaleRad="109244" custRadScaleInc="437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FE5453-536D-48E2-820E-E1E9D25D0C2C}" type="pres">
      <dgm:prSet presAssocID="{279092FA-F88B-4ADA-AD99-BE7F3C4C1AB6}" presName="nodeFollowingNodes" presStyleLbl="node1" presStyleIdx="3" presStyleCnt="8" custScaleX="116606" custScaleY="70509" custRadScaleRad="105151" custRadScaleInc="87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58D454-608D-4363-8337-02B9B681AF47}" type="pres">
      <dgm:prSet presAssocID="{57BCBDE9-92D1-4BC2-BF4C-3903B5C55BDD}" presName="nodeFollowingNodes" presStyleLbl="node1" presStyleIdx="4" presStyleCnt="8" custScaleX="219516" custScaleY="157382" custRadScaleRad="113181" custRadScaleInc="783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C02FEF-B302-4D1C-ABF0-CC94FFD75446}" type="pres">
      <dgm:prSet presAssocID="{3DCED7D9-1F89-442D-A8A5-620D38B86A04}" presName="nodeFollowingNodes" presStyleLbl="node1" presStyleIdx="5" presStyleCnt="8" custScaleX="156276" custScaleY="84563" custRadScaleRad="120412" custRadScaleInc="557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CC7A70-339D-4337-99AF-3C1228FEB8CA}" type="pres">
      <dgm:prSet presAssocID="{8AA82B7B-A3AF-40DA-ABED-EA074FBD4AEF}" presName="nodeFollowingNodes" presStyleLbl="node1" presStyleIdx="6" presStyleCnt="8" custScaleX="219516" custScaleY="157382" custRadScaleRad="124666" custRadScaleInc="3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828993-A8E0-4818-9A33-0C85E9B00C1D}" type="pres">
      <dgm:prSet presAssocID="{0D4698D1-E722-4068-A641-3E3555C8D2F2}" presName="nodeFollowingNodes" presStyleLbl="node1" presStyleIdx="7" presStyleCnt="8" custScaleX="153867" custScaleY="89218" custRadScaleRad="141117" custRadScaleInc="-532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F95D2D8-175F-4E45-BFF7-49F77E50E116}" srcId="{9F0B249C-B61B-4662-AAFD-07C21D8D97BF}" destId="{3DCED7D9-1F89-442D-A8A5-620D38B86A04}" srcOrd="5" destOrd="0" parTransId="{60BC9887-E82D-47AD-8198-9306514DC9BF}" sibTransId="{91089B5A-CD8C-4C33-AE27-A92CAED336ED}"/>
    <dgm:cxn modelId="{0055B703-09BB-4D13-823B-2CB7B8233B58}" type="presOf" srcId="{2A973A2F-E88E-421A-9F7E-CC9D777E67B5}" destId="{F1DEBE4C-863F-4258-B17A-1831175CBAE1}" srcOrd="0" destOrd="0" presId="urn:microsoft.com/office/officeart/2005/8/layout/cycle3"/>
    <dgm:cxn modelId="{E3B672C5-9FE2-43A7-AA40-FD8CE528B7F2}" type="presOf" srcId="{79F2BF0F-D815-4B04-A156-E626FEC88297}" destId="{3558D454-608D-4363-8337-02B9B681AF47}" srcOrd="0" destOrd="1" presId="urn:microsoft.com/office/officeart/2005/8/layout/cycle3"/>
    <dgm:cxn modelId="{BDCAC1BC-3DDA-48EF-AC5D-E127C60B6065}" srcId="{9F0B249C-B61B-4662-AAFD-07C21D8D97BF}" destId="{A79F7C5F-1691-4BFA-A749-AF74706F7CAB}" srcOrd="0" destOrd="0" parTransId="{685DD78F-A495-4167-AF34-43BE69AB5278}" sibTransId="{B8230397-73CB-4F0D-ADEF-43D95A5B9C10}"/>
    <dgm:cxn modelId="{11825D70-8E5D-43B8-B2B9-089F6CD37036}" type="presOf" srcId="{D1D860F0-6260-4F03-ABBE-A9A472B9E512}" destId="{F1CC7A70-339D-4337-99AF-3C1228FEB8CA}" srcOrd="0" destOrd="1" presId="urn:microsoft.com/office/officeart/2005/8/layout/cycle3"/>
    <dgm:cxn modelId="{4818724C-6428-4B00-91BD-34788D239521}" type="presOf" srcId="{279092FA-F88B-4ADA-AD99-BE7F3C4C1AB6}" destId="{11FE5453-536D-48E2-820E-E1E9D25D0C2C}" srcOrd="0" destOrd="0" presId="urn:microsoft.com/office/officeart/2005/8/layout/cycle3"/>
    <dgm:cxn modelId="{0B9A4477-7D8F-4D74-A71D-5EB84AB92C5F}" type="presOf" srcId="{57BCBDE9-92D1-4BC2-BF4C-3903B5C55BDD}" destId="{3558D454-608D-4363-8337-02B9B681AF47}" srcOrd="0" destOrd="0" presId="urn:microsoft.com/office/officeart/2005/8/layout/cycle3"/>
    <dgm:cxn modelId="{50981818-3053-4665-958F-667A9C716FE3}" type="presOf" srcId="{9D24E251-C7CA-44BB-9C07-0BAB2659C543}" destId="{A55C661D-943B-435D-9E20-32A654A077F8}" srcOrd="0" destOrd="0" presId="urn:microsoft.com/office/officeart/2005/8/layout/cycle3"/>
    <dgm:cxn modelId="{8EE341B9-2056-4D15-943D-D95F68BDD191}" srcId="{9F0B249C-B61B-4662-AAFD-07C21D8D97BF}" destId="{2A973A2F-E88E-421A-9F7E-CC9D777E67B5}" srcOrd="1" destOrd="0" parTransId="{791D4501-8E5A-4826-A17C-A23D9C3A5E1E}" sibTransId="{852304CA-D115-4645-9FE0-F033BA7FB45B}"/>
    <dgm:cxn modelId="{8B7E6A01-AED7-46F4-AF26-EDA25EB5E66F}" srcId="{8AA82B7B-A3AF-40DA-ABED-EA074FBD4AEF}" destId="{D1D860F0-6260-4F03-ABBE-A9A472B9E512}" srcOrd="0" destOrd="0" parTransId="{BFB5EB5B-C0B0-4EFC-B01C-0EF547979BF1}" sibTransId="{CFC7817C-A7A3-49E8-A913-8B97FEF31972}"/>
    <dgm:cxn modelId="{6DAA4967-8772-42BC-B910-F2E3ABCF73B7}" type="presOf" srcId="{A79F7C5F-1691-4BFA-A749-AF74706F7CAB}" destId="{0AFB6132-E325-463F-AB60-7F79F92FC653}" srcOrd="0" destOrd="0" presId="urn:microsoft.com/office/officeart/2005/8/layout/cycle3"/>
    <dgm:cxn modelId="{03EBBF41-8C38-43BE-869F-6884C950E6FE}" srcId="{A79F7C5F-1691-4BFA-A749-AF74706F7CAB}" destId="{FDD41630-E3AE-4761-B485-4E7D6286B8FA}" srcOrd="1" destOrd="0" parTransId="{D685E324-7ECB-4C2D-A36E-DA8735166AEE}" sibTransId="{FA9EF1AD-65C2-466B-94EA-32DD47BCCAA7}"/>
    <dgm:cxn modelId="{3F582CE5-24CD-4289-9F29-13B352224972}" type="presOf" srcId="{0D4698D1-E722-4068-A641-3E3555C8D2F2}" destId="{3A828993-A8E0-4818-9A33-0C85E9B00C1D}" srcOrd="0" destOrd="0" presId="urn:microsoft.com/office/officeart/2005/8/layout/cycle3"/>
    <dgm:cxn modelId="{8A282D82-1C45-41E2-A58B-B172BA6AE318}" srcId="{9F0B249C-B61B-4662-AAFD-07C21D8D97BF}" destId="{0D4698D1-E722-4068-A641-3E3555C8D2F2}" srcOrd="7" destOrd="0" parTransId="{94579F6C-1109-4254-877E-6B194F3C2ABE}" sibTransId="{68FDBFD1-4A82-4ABC-8791-E2E859F6F73D}"/>
    <dgm:cxn modelId="{447AD77D-D11D-411E-ABFC-2F388EFB7B0A}" srcId="{9F0B249C-B61B-4662-AAFD-07C21D8D97BF}" destId="{279092FA-F88B-4ADA-AD99-BE7F3C4C1AB6}" srcOrd="3" destOrd="0" parTransId="{FDFDCD4E-1759-4E7E-A48A-C6BC8C6E7413}" sibTransId="{658E1BBE-38BE-4C90-A071-A79366B75160}"/>
    <dgm:cxn modelId="{5ECF62D2-2F39-453A-94F5-C7BDD700E91F}" srcId="{57BCBDE9-92D1-4BC2-BF4C-3903B5C55BDD}" destId="{79F2BF0F-D815-4B04-A156-E626FEC88297}" srcOrd="0" destOrd="0" parTransId="{1EDCB490-C6DA-4A66-9D63-826F63B55AC6}" sibTransId="{E6747957-56F1-462C-BE9D-41FA112A6D5E}"/>
    <dgm:cxn modelId="{7FE3D112-FAB6-4483-A570-8BDFC298C526}" type="presOf" srcId="{FDD41630-E3AE-4761-B485-4E7D6286B8FA}" destId="{0AFB6132-E325-463F-AB60-7F79F92FC653}" srcOrd="0" destOrd="2" presId="urn:microsoft.com/office/officeart/2005/8/layout/cycle3"/>
    <dgm:cxn modelId="{D5718BF7-5730-4D11-BFD0-7D2A2DC3084E}" srcId="{2A973A2F-E88E-421A-9F7E-CC9D777E67B5}" destId="{181ECD27-D8D0-46D8-8A8F-6CC44E8A4FB9}" srcOrd="1" destOrd="0" parTransId="{B5CB5F2B-4C99-477C-AF94-1382212EE169}" sibTransId="{D7B2996C-E8F9-4489-829D-5050A62A7F8F}"/>
    <dgm:cxn modelId="{3E766BBD-9D0F-46E7-9074-4F00304D183E}" srcId="{A79F7C5F-1691-4BFA-A749-AF74706F7CAB}" destId="{A6686020-7C53-4377-8BB3-67B86EF1B5D7}" srcOrd="0" destOrd="0" parTransId="{7B674756-AF76-4D8F-A0C9-C7B213325181}" sibTransId="{5F847F8D-4875-4457-A690-070C666E942F}"/>
    <dgm:cxn modelId="{7D1B5FF3-8032-4FC1-9ECA-1D9B0BB5FC0A}" type="presOf" srcId="{5E2089B6-D308-435E-9042-17F6D9C4F3A4}" destId="{F1DEBE4C-863F-4258-B17A-1831175CBAE1}" srcOrd="0" destOrd="1" presId="urn:microsoft.com/office/officeart/2005/8/layout/cycle3"/>
    <dgm:cxn modelId="{8FB33D14-47EE-4432-9257-33754345892C}" type="presOf" srcId="{181ECD27-D8D0-46D8-8A8F-6CC44E8A4FB9}" destId="{F1DEBE4C-863F-4258-B17A-1831175CBAE1}" srcOrd="0" destOrd="2" presId="urn:microsoft.com/office/officeart/2005/8/layout/cycle3"/>
    <dgm:cxn modelId="{F6162AF1-4B20-44C2-8368-878A4C55D13D}" type="presOf" srcId="{3DCED7D9-1F89-442D-A8A5-620D38B86A04}" destId="{61C02FEF-B302-4D1C-ABF0-CC94FFD75446}" srcOrd="0" destOrd="0" presId="urn:microsoft.com/office/officeart/2005/8/layout/cycle3"/>
    <dgm:cxn modelId="{44DB0004-570C-4CE9-9591-2E387580F5CA}" srcId="{9F0B249C-B61B-4662-AAFD-07C21D8D97BF}" destId="{57BCBDE9-92D1-4BC2-BF4C-3903B5C55BDD}" srcOrd="4" destOrd="0" parTransId="{B0D56148-4869-468C-9B37-E397280D9A57}" sibTransId="{855B15A4-BB92-458D-BB79-89317F7541A7}"/>
    <dgm:cxn modelId="{D2D01E85-4D3B-469E-85B4-473634AEEF87}" srcId="{9F0B249C-B61B-4662-AAFD-07C21D8D97BF}" destId="{9D24E251-C7CA-44BB-9C07-0BAB2659C543}" srcOrd="2" destOrd="0" parTransId="{308363A0-4498-48AE-BCA1-5426792AAB22}" sibTransId="{D1056FA8-86B1-4E13-978C-BD8228175C91}"/>
    <dgm:cxn modelId="{7BFC8EE5-E9B1-4B63-B479-5CF2B7136A2E}" type="presOf" srcId="{9F0B249C-B61B-4662-AAFD-07C21D8D97BF}" destId="{13D4102C-A2E6-4891-978D-AD7ACC0BDE4A}" srcOrd="0" destOrd="0" presId="urn:microsoft.com/office/officeart/2005/8/layout/cycle3"/>
    <dgm:cxn modelId="{4549734B-A1B7-4B5A-8630-949D53022A53}" type="presOf" srcId="{A6686020-7C53-4377-8BB3-67B86EF1B5D7}" destId="{0AFB6132-E325-463F-AB60-7F79F92FC653}" srcOrd="0" destOrd="1" presId="urn:microsoft.com/office/officeart/2005/8/layout/cycle3"/>
    <dgm:cxn modelId="{225637B6-A918-4B42-9C8A-577BA0221284}" type="presOf" srcId="{B8230397-73CB-4F0D-ADEF-43D95A5B9C10}" destId="{E1F9C5FE-052E-4EC6-954D-AE59890E8408}" srcOrd="0" destOrd="0" presId="urn:microsoft.com/office/officeart/2005/8/layout/cycle3"/>
    <dgm:cxn modelId="{FD0EE24E-BFBC-4684-9CBC-75E9B169780C}" srcId="{9F0B249C-B61B-4662-AAFD-07C21D8D97BF}" destId="{8AA82B7B-A3AF-40DA-ABED-EA074FBD4AEF}" srcOrd="6" destOrd="0" parTransId="{419D1D03-01FB-484D-BB09-447C0FB4495C}" sibTransId="{0FDCD5D8-DC2D-4E2E-B13E-9665E4BB45C4}"/>
    <dgm:cxn modelId="{D444604F-BEB2-45C7-88BB-913FC45CFD2F}" srcId="{2A973A2F-E88E-421A-9F7E-CC9D777E67B5}" destId="{5E2089B6-D308-435E-9042-17F6D9C4F3A4}" srcOrd="0" destOrd="0" parTransId="{8AE25FD6-4F49-4427-AB40-E48581FD43E4}" sibTransId="{CED6456D-64D4-427A-AD16-8B84A63880AB}"/>
    <dgm:cxn modelId="{2DC85388-4208-49AF-BC46-757395D9E2D3}" type="presOf" srcId="{8AA82B7B-A3AF-40DA-ABED-EA074FBD4AEF}" destId="{F1CC7A70-339D-4337-99AF-3C1228FEB8CA}" srcOrd="0" destOrd="0" presId="urn:microsoft.com/office/officeart/2005/8/layout/cycle3"/>
    <dgm:cxn modelId="{83F83B8C-38A6-4AB5-BFCC-E1996B0A87B2}" type="presParOf" srcId="{13D4102C-A2E6-4891-978D-AD7ACC0BDE4A}" destId="{D7A6A043-E7AB-4637-A1BB-803B558DE231}" srcOrd="0" destOrd="0" presId="urn:microsoft.com/office/officeart/2005/8/layout/cycle3"/>
    <dgm:cxn modelId="{970A1F23-B19F-4945-B711-7CA4B3DD8015}" type="presParOf" srcId="{D7A6A043-E7AB-4637-A1BB-803B558DE231}" destId="{0AFB6132-E325-463F-AB60-7F79F92FC653}" srcOrd="0" destOrd="0" presId="urn:microsoft.com/office/officeart/2005/8/layout/cycle3"/>
    <dgm:cxn modelId="{15BD9157-F0CA-4028-A38F-943017F4A584}" type="presParOf" srcId="{D7A6A043-E7AB-4637-A1BB-803B558DE231}" destId="{E1F9C5FE-052E-4EC6-954D-AE59890E8408}" srcOrd="1" destOrd="0" presId="urn:microsoft.com/office/officeart/2005/8/layout/cycle3"/>
    <dgm:cxn modelId="{C42B31A4-C5EE-406A-93C9-06C3DF5F1C06}" type="presParOf" srcId="{D7A6A043-E7AB-4637-A1BB-803B558DE231}" destId="{F1DEBE4C-863F-4258-B17A-1831175CBAE1}" srcOrd="2" destOrd="0" presId="urn:microsoft.com/office/officeart/2005/8/layout/cycle3"/>
    <dgm:cxn modelId="{D7223421-ECB0-43F2-8A5F-A6AA07CD9237}" type="presParOf" srcId="{D7A6A043-E7AB-4637-A1BB-803B558DE231}" destId="{A55C661D-943B-435D-9E20-32A654A077F8}" srcOrd="3" destOrd="0" presId="urn:microsoft.com/office/officeart/2005/8/layout/cycle3"/>
    <dgm:cxn modelId="{6CDF0CF0-A62F-4ED9-AED1-1FBDFADBC879}" type="presParOf" srcId="{D7A6A043-E7AB-4637-A1BB-803B558DE231}" destId="{11FE5453-536D-48E2-820E-E1E9D25D0C2C}" srcOrd="4" destOrd="0" presId="urn:microsoft.com/office/officeart/2005/8/layout/cycle3"/>
    <dgm:cxn modelId="{E503830E-AD42-457E-9F31-D32E6C7BB7B4}" type="presParOf" srcId="{D7A6A043-E7AB-4637-A1BB-803B558DE231}" destId="{3558D454-608D-4363-8337-02B9B681AF47}" srcOrd="5" destOrd="0" presId="urn:microsoft.com/office/officeart/2005/8/layout/cycle3"/>
    <dgm:cxn modelId="{E6C94B33-9A6F-4447-9093-3CD5408EE934}" type="presParOf" srcId="{D7A6A043-E7AB-4637-A1BB-803B558DE231}" destId="{61C02FEF-B302-4D1C-ABF0-CC94FFD75446}" srcOrd="6" destOrd="0" presId="urn:microsoft.com/office/officeart/2005/8/layout/cycle3"/>
    <dgm:cxn modelId="{5F060EAE-51E9-4727-9C06-2042F1F834D4}" type="presParOf" srcId="{D7A6A043-E7AB-4637-A1BB-803B558DE231}" destId="{F1CC7A70-339D-4337-99AF-3C1228FEB8CA}" srcOrd="7" destOrd="0" presId="urn:microsoft.com/office/officeart/2005/8/layout/cycle3"/>
    <dgm:cxn modelId="{89DD1A9F-14D5-4444-999A-1A382F429C28}" type="presParOf" srcId="{D7A6A043-E7AB-4637-A1BB-803B558DE231}" destId="{3A828993-A8E0-4818-9A33-0C85E9B00C1D}" srcOrd="8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BB1C59-B5CB-4F40-B8B1-A321F6AD9A4C}" type="doc">
      <dgm:prSet loTypeId="urn:microsoft.com/office/officeart/2005/8/layout/cycle2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9F553DB-0F76-4D36-9D9F-AE5127FB443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TELUR</a:t>
          </a:r>
          <a:endParaRPr lang="id-ID" sz="2000" b="1" dirty="0">
            <a:solidFill>
              <a:schemeClr val="tx1"/>
            </a:solidFill>
          </a:endParaRPr>
        </a:p>
      </dgm:t>
    </dgm:pt>
    <dgm:pt modelId="{B1B8AD21-0860-4AF0-92FA-763B0693DF89}" type="parTrans" cxnId="{1B2E2A1E-878B-4005-9A67-4C458AC6EABC}">
      <dgm:prSet/>
      <dgm:spPr/>
      <dgm:t>
        <a:bodyPr/>
        <a:lstStyle/>
        <a:p>
          <a:endParaRPr lang="id-ID"/>
        </a:p>
      </dgm:t>
    </dgm:pt>
    <dgm:pt modelId="{4814B254-1EAD-41FB-9588-AB05CF0FBCF2}" type="sibTrans" cxnId="{1B2E2A1E-878B-4005-9A67-4C458AC6EABC}">
      <dgm:prSet/>
      <dgm:spPr/>
      <dgm:t>
        <a:bodyPr/>
        <a:lstStyle/>
        <a:p>
          <a:endParaRPr lang="id-ID"/>
        </a:p>
      </dgm:t>
    </dgm:pt>
    <dgm:pt modelId="{D4755173-59F9-4E42-BF3E-F46903F57B4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HEXACANT EMBRIO AKTIF</a:t>
          </a:r>
          <a:endParaRPr lang="id-ID" sz="2000" b="1" dirty="0">
            <a:solidFill>
              <a:schemeClr val="tx1"/>
            </a:solidFill>
          </a:endParaRPr>
        </a:p>
      </dgm:t>
    </dgm:pt>
    <dgm:pt modelId="{C7E65A49-6E57-4923-A515-B72E52BA4E95}" type="parTrans" cxnId="{4E19499D-F833-4F25-81DC-0AEEB3A0FC00}">
      <dgm:prSet/>
      <dgm:spPr/>
      <dgm:t>
        <a:bodyPr/>
        <a:lstStyle/>
        <a:p>
          <a:endParaRPr lang="id-ID"/>
        </a:p>
      </dgm:t>
    </dgm:pt>
    <dgm:pt modelId="{F7E9F876-1016-4DBD-90CC-AF3F7F7D8641}" type="sibTrans" cxnId="{4E19499D-F833-4F25-81DC-0AEEB3A0FC00}">
      <dgm:prSet/>
      <dgm:spPr/>
      <dgm:t>
        <a:bodyPr/>
        <a:lstStyle/>
        <a:p>
          <a:endParaRPr lang="id-ID"/>
        </a:p>
      </dgm:t>
    </dgm:pt>
    <dgm:pt modelId="{97F36085-C3A7-472B-9DDF-B5A8CA5D692F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METACESTODA (BENTUK PERALIHAN)</a:t>
          </a:r>
          <a:endParaRPr lang="id-ID" sz="2000" b="1" dirty="0">
            <a:solidFill>
              <a:schemeClr val="tx1"/>
            </a:solidFill>
          </a:endParaRPr>
        </a:p>
      </dgm:t>
    </dgm:pt>
    <dgm:pt modelId="{ED48D189-02B3-4AF6-A6F7-3A68CD8796F7}" type="parTrans" cxnId="{40D13BD5-0DC5-4DE1-A13B-7BA1EBBEE696}">
      <dgm:prSet/>
      <dgm:spPr/>
      <dgm:t>
        <a:bodyPr/>
        <a:lstStyle/>
        <a:p>
          <a:endParaRPr lang="id-ID"/>
        </a:p>
      </dgm:t>
    </dgm:pt>
    <dgm:pt modelId="{F896D195-204B-4ABF-8F5C-C692BC863F31}" type="sibTrans" cxnId="{40D13BD5-0DC5-4DE1-A13B-7BA1EBBEE696}">
      <dgm:prSet/>
      <dgm:spPr/>
      <dgm:t>
        <a:bodyPr/>
        <a:lstStyle/>
        <a:p>
          <a:endParaRPr lang="id-ID"/>
        </a:p>
      </dgm:t>
    </dgm:pt>
    <dgm:pt modelId="{7679C032-4EB9-4CB9-81ED-830D69108268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MUDA</a:t>
          </a:r>
          <a:endParaRPr lang="id-ID" sz="2000" b="1" dirty="0">
            <a:solidFill>
              <a:schemeClr val="tx1"/>
            </a:solidFill>
          </a:endParaRPr>
        </a:p>
      </dgm:t>
    </dgm:pt>
    <dgm:pt modelId="{60F9B9D7-6731-475C-B963-909CB916BB0B}" type="parTrans" cxnId="{7E41C573-2AC5-4CA9-B8A0-F06D720061C5}">
      <dgm:prSet/>
      <dgm:spPr/>
      <dgm:t>
        <a:bodyPr/>
        <a:lstStyle/>
        <a:p>
          <a:endParaRPr lang="id-ID"/>
        </a:p>
      </dgm:t>
    </dgm:pt>
    <dgm:pt modelId="{E1E380C7-4DDA-4564-A749-30950FE3E022}" type="sibTrans" cxnId="{7E41C573-2AC5-4CA9-B8A0-F06D720061C5}">
      <dgm:prSet/>
      <dgm:spPr/>
      <dgm:t>
        <a:bodyPr/>
        <a:lstStyle/>
        <a:p>
          <a:endParaRPr lang="id-ID"/>
        </a:p>
      </dgm:t>
    </dgm:pt>
    <dgm:pt modelId="{BE95D188-70E0-4239-A4D5-F6E88888A39C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DEWASA + SEGMEN GRAVID</a:t>
          </a:r>
          <a:endParaRPr lang="id-ID" sz="2000" b="1" dirty="0">
            <a:solidFill>
              <a:schemeClr val="tx1"/>
            </a:solidFill>
          </a:endParaRPr>
        </a:p>
      </dgm:t>
    </dgm:pt>
    <dgm:pt modelId="{7CFBD60C-1DFC-475F-9998-F97A55A9AD1B}" type="parTrans" cxnId="{FCEED8B5-6309-4B3D-93ED-847ADBE11338}">
      <dgm:prSet/>
      <dgm:spPr/>
      <dgm:t>
        <a:bodyPr/>
        <a:lstStyle/>
        <a:p>
          <a:endParaRPr lang="id-ID"/>
        </a:p>
      </dgm:t>
    </dgm:pt>
    <dgm:pt modelId="{5A0BC937-3A02-413C-8F6D-5518A559C3E0}" type="sibTrans" cxnId="{FCEED8B5-6309-4B3D-93ED-847ADBE11338}">
      <dgm:prSet/>
      <dgm:spPr/>
      <dgm:t>
        <a:bodyPr/>
        <a:lstStyle/>
        <a:p>
          <a:endParaRPr lang="id-ID"/>
        </a:p>
      </dgm:t>
    </dgm:pt>
    <dgm:pt modelId="{1FA25969-4FCD-4B9E-BC93-9DB9EA747162}" type="pres">
      <dgm:prSet presAssocID="{17BB1C59-B5CB-4F40-B8B1-A321F6AD9A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EE0754F-5721-4DC4-96D6-5805337B3A0F}" type="pres">
      <dgm:prSet presAssocID="{79F553DB-0F76-4D36-9D9F-AE5127FB443B}" presName="node" presStyleLbl="node1" presStyleIdx="0" presStyleCnt="5" custScaleY="80092" custRadScaleRad="115063" custRadScaleInc="4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A709AB-E80A-4CD5-836C-EB47AD2FA313}" type="pres">
      <dgm:prSet presAssocID="{4814B254-1EAD-41FB-9588-AB05CF0FBCF2}" presName="sibTrans" presStyleLbl="sibTrans2D1" presStyleIdx="0" presStyleCnt="5"/>
      <dgm:spPr/>
      <dgm:t>
        <a:bodyPr/>
        <a:lstStyle/>
        <a:p>
          <a:endParaRPr lang="id-ID"/>
        </a:p>
      </dgm:t>
    </dgm:pt>
    <dgm:pt modelId="{9A920B63-6E36-4669-80EB-A725628A5BA0}" type="pres">
      <dgm:prSet presAssocID="{4814B254-1EAD-41FB-9588-AB05CF0FBCF2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5D2DD1CA-975F-4CCA-BFD5-BFA9FA318C7A}" type="pres">
      <dgm:prSet presAssocID="{D4755173-59F9-4E42-BF3E-F46903F57B4B}" presName="node" presStyleLbl="node1" presStyleIdx="1" presStyleCnt="5" custScaleX="206526" custScaleY="85151" custRadScaleRad="150890" custRadScaleInc="-103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C9ED2C-EACD-4141-AA01-56EB63576D90}" type="pres">
      <dgm:prSet presAssocID="{F7E9F876-1016-4DBD-90CC-AF3F7F7D8641}" presName="sibTrans" presStyleLbl="sibTrans2D1" presStyleIdx="1" presStyleCnt="5"/>
      <dgm:spPr/>
      <dgm:t>
        <a:bodyPr/>
        <a:lstStyle/>
        <a:p>
          <a:endParaRPr lang="id-ID"/>
        </a:p>
      </dgm:t>
    </dgm:pt>
    <dgm:pt modelId="{E9F0A3B0-C2AB-43FF-9F74-745C97F3002B}" type="pres">
      <dgm:prSet presAssocID="{F7E9F876-1016-4DBD-90CC-AF3F7F7D8641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2619B961-68C0-4900-96FD-F788FE390E13}" type="pres">
      <dgm:prSet presAssocID="{97F36085-C3A7-472B-9DDF-B5A8CA5D692F}" presName="node" presStyleLbl="node1" presStyleIdx="2" presStyleCnt="5" custScaleX="248088" custScaleY="71207" custRadScaleRad="122859" custRadScaleInc="-408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E0E1E1-4D15-454A-B2AD-31D085DA6D04}" type="pres">
      <dgm:prSet presAssocID="{F896D195-204B-4ABF-8F5C-C692BC863F31}" presName="sibTrans" presStyleLbl="sibTrans2D1" presStyleIdx="2" presStyleCnt="5"/>
      <dgm:spPr/>
      <dgm:t>
        <a:bodyPr/>
        <a:lstStyle/>
        <a:p>
          <a:endParaRPr lang="id-ID"/>
        </a:p>
      </dgm:t>
    </dgm:pt>
    <dgm:pt modelId="{B221B2CC-4F1C-43FE-8419-B3203234790F}" type="pres">
      <dgm:prSet presAssocID="{F896D195-204B-4ABF-8F5C-C692BC863F31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166C191B-6FBB-4A3F-9CC0-85B53F09D958}" type="pres">
      <dgm:prSet presAssocID="{7679C032-4EB9-4CB9-81ED-830D69108268}" presName="node" presStyleLbl="node1" presStyleIdx="3" presStyleCnt="5" custScaleX="141562" custScaleY="64741" custRadScaleRad="131184" custRadScaleInc="587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30740A-0EE7-471A-B245-E869D2F1F8F1}" type="pres">
      <dgm:prSet presAssocID="{E1E380C7-4DDA-4564-A749-30950FE3E022}" presName="sibTrans" presStyleLbl="sibTrans2D1" presStyleIdx="3" presStyleCnt="5"/>
      <dgm:spPr/>
      <dgm:t>
        <a:bodyPr/>
        <a:lstStyle/>
        <a:p>
          <a:endParaRPr lang="id-ID"/>
        </a:p>
      </dgm:t>
    </dgm:pt>
    <dgm:pt modelId="{9DB21188-6C79-4ABD-B04F-0559082726ED}" type="pres">
      <dgm:prSet presAssocID="{E1E380C7-4DDA-4564-A749-30950FE3E022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6D7810AE-220C-4678-B5AA-3F099D41C5EA}" type="pres">
      <dgm:prSet presAssocID="{BE95D188-70E0-4239-A4D5-F6E88888A39C}" presName="node" presStyleLbl="node1" presStyleIdx="4" presStyleCnt="5" custScaleX="195580" custScaleY="86110" custRadScaleRad="156482" custRadScaleInc="76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60AC1C-29ED-4580-95F9-6281D575ABF8}" type="pres">
      <dgm:prSet presAssocID="{5A0BC937-3A02-413C-8F6D-5518A559C3E0}" presName="sibTrans" presStyleLbl="sibTrans2D1" presStyleIdx="4" presStyleCnt="5"/>
      <dgm:spPr/>
      <dgm:t>
        <a:bodyPr/>
        <a:lstStyle/>
        <a:p>
          <a:endParaRPr lang="id-ID"/>
        </a:p>
      </dgm:t>
    </dgm:pt>
    <dgm:pt modelId="{02A47822-0AB1-4013-B566-B553A6F2C334}" type="pres">
      <dgm:prSet presAssocID="{5A0BC937-3A02-413C-8F6D-5518A559C3E0}" presName="connectorText" presStyleLbl="sibTrans2D1" presStyleIdx="4" presStyleCnt="5"/>
      <dgm:spPr/>
      <dgm:t>
        <a:bodyPr/>
        <a:lstStyle/>
        <a:p>
          <a:endParaRPr lang="id-ID"/>
        </a:p>
      </dgm:t>
    </dgm:pt>
  </dgm:ptLst>
  <dgm:cxnLst>
    <dgm:cxn modelId="{41C22683-229E-4353-BDBB-4AF21ECCEE9C}" type="presOf" srcId="{D4755173-59F9-4E42-BF3E-F46903F57B4B}" destId="{5D2DD1CA-975F-4CCA-BFD5-BFA9FA318C7A}" srcOrd="0" destOrd="0" presId="urn:microsoft.com/office/officeart/2005/8/layout/cycle2"/>
    <dgm:cxn modelId="{4E19499D-F833-4F25-81DC-0AEEB3A0FC00}" srcId="{17BB1C59-B5CB-4F40-B8B1-A321F6AD9A4C}" destId="{D4755173-59F9-4E42-BF3E-F46903F57B4B}" srcOrd="1" destOrd="0" parTransId="{C7E65A49-6E57-4923-A515-B72E52BA4E95}" sibTransId="{F7E9F876-1016-4DBD-90CC-AF3F7F7D8641}"/>
    <dgm:cxn modelId="{F1D1DE04-A369-4C1A-96B0-0801E13B8353}" type="presOf" srcId="{4814B254-1EAD-41FB-9588-AB05CF0FBCF2}" destId="{9A920B63-6E36-4669-80EB-A725628A5BA0}" srcOrd="1" destOrd="0" presId="urn:microsoft.com/office/officeart/2005/8/layout/cycle2"/>
    <dgm:cxn modelId="{5A046192-F1A7-4DFB-8463-79EBE824DEDC}" type="presOf" srcId="{E1E380C7-4DDA-4564-A749-30950FE3E022}" destId="{6D30740A-0EE7-471A-B245-E869D2F1F8F1}" srcOrd="0" destOrd="0" presId="urn:microsoft.com/office/officeart/2005/8/layout/cycle2"/>
    <dgm:cxn modelId="{CBFC4DB8-FBC7-481F-82BD-F1C7E954CC05}" type="presOf" srcId="{F7E9F876-1016-4DBD-90CC-AF3F7F7D8641}" destId="{E9F0A3B0-C2AB-43FF-9F74-745C97F3002B}" srcOrd="1" destOrd="0" presId="urn:microsoft.com/office/officeart/2005/8/layout/cycle2"/>
    <dgm:cxn modelId="{DD2D3065-2FA4-4AE1-871B-2D85A90F3B5E}" type="presOf" srcId="{BE95D188-70E0-4239-A4D5-F6E88888A39C}" destId="{6D7810AE-220C-4678-B5AA-3F099D41C5EA}" srcOrd="0" destOrd="0" presId="urn:microsoft.com/office/officeart/2005/8/layout/cycle2"/>
    <dgm:cxn modelId="{9FF12A2D-8715-4914-854F-F26423D072D5}" type="presOf" srcId="{79F553DB-0F76-4D36-9D9F-AE5127FB443B}" destId="{2EE0754F-5721-4DC4-96D6-5805337B3A0F}" srcOrd="0" destOrd="0" presId="urn:microsoft.com/office/officeart/2005/8/layout/cycle2"/>
    <dgm:cxn modelId="{F098DFE0-2F0E-4589-B898-56763D7954C4}" type="presOf" srcId="{5A0BC937-3A02-413C-8F6D-5518A559C3E0}" destId="{D260AC1C-29ED-4580-95F9-6281D575ABF8}" srcOrd="0" destOrd="0" presId="urn:microsoft.com/office/officeart/2005/8/layout/cycle2"/>
    <dgm:cxn modelId="{40D13BD5-0DC5-4DE1-A13B-7BA1EBBEE696}" srcId="{17BB1C59-B5CB-4F40-B8B1-A321F6AD9A4C}" destId="{97F36085-C3A7-472B-9DDF-B5A8CA5D692F}" srcOrd="2" destOrd="0" parTransId="{ED48D189-02B3-4AF6-A6F7-3A68CD8796F7}" sibTransId="{F896D195-204B-4ABF-8F5C-C692BC863F31}"/>
    <dgm:cxn modelId="{99E5292D-8818-4D53-95F0-E784EE66910E}" type="presOf" srcId="{7679C032-4EB9-4CB9-81ED-830D69108268}" destId="{166C191B-6FBB-4A3F-9CC0-85B53F09D958}" srcOrd="0" destOrd="0" presId="urn:microsoft.com/office/officeart/2005/8/layout/cycle2"/>
    <dgm:cxn modelId="{15A55C88-E4AB-45C3-9B8B-D6691E7C08BC}" type="presOf" srcId="{5A0BC937-3A02-413C-8F6D-5518A559C3E0}" destId="{02A47822-0AB1-4013-B566-B553A6F2C334}" srcOrd="1" destOrd="0" presId="urn:microsoft.com/office/officeart/2005/8/layout/cycle2"/>
    <dgm:cxn modelId="{423B1781-CC83-44C3-BE81-0DA2D0CE2182}" type="presOf" srcId="{4814B254-1EAD-41FB-9588-AB05CF0FBCF2}" destId="{93A709AB-E80A-4CD5-836C-EB47AD2FA313}" srcOrd="0" destOrd="0" presId="urn:microsoft.com/office/officeart/2005/8/layout/cycle2"/>
    <dgm:cxn modelId="{95CA5E9B-4116-4F0E-9B55-E85752746FEA}" type="presOf" srcId="{F896D195-204B-4ABF-8F5C-C692BC863F31}" destId="{B221B2CC-4F1C-43FE-8419-B3203234790F}" srcOrd="1" destOrd="0" presId="urn:microsoft.com/office/officeart/2005/8/layout/cycle2"/>
    <dgm:cxn modelId="{7E41C573-2AC5-4CA9-B8A0-F06D720061C5}" srcId="{17BB1C59-B5CB-4F40-B8B1-A321F6AD9A4C}" destId="{7679C032-4EB9-4CB9-81ED-830D69108268}" srcOrd="3" destOrd="0" parTransId="{60F9B9D7-6731-475C-B963-909CB916BB0B}" sibTransId="{E1E380C7-4DDA-4564-A749-30950FE3E022}"/>
    <dgm:cxn modelId="{9EC84D0E-3981-4967-A39F-2918B4D5C0F4}" type="presOf" srcId="{97F36085-C3A7-472B-9DDF-B5A8CA5D692F}" destId="{2619B961-68C0-4900-96FD-F788FE390E13}" srcOrd="0" destOrd="0" presId="urn:microsoft.com/office/officeart/2005/8/layout/cycle2"/>
    <dgm:cxn modelId="{DF33C2F1-903D-4C45-AAFA-AB69B132EEFB}" type="presOf" srcId="{F896D195-204B-4ABF-8F5C-C692BC863F31}" destId="{EEE0E1E1-4D15-454A-B2AD-31D085DA6D04}" srcOrd="0" destOrd="0" presId="urn:microsoft.com/office/officeart/2005/8/layout/cycle2"/>
    <dgm:cxn modelId="{F229F111-7F30-4D6A-B64A-5D95AE44F2B8}" type="presOf" srcId="{17BB1C59-B5CB-4F40-B8B1-A321F6AD9A4C}" destId="{1FA25969-4FCD-4B9E-BC93-9DB9EA747162}" srcOrd="0" destOrd="0" presId="urn:microsoft.com/office/officeart/2005/8/layout/cycle2"/>
    <dgm:cxn modelId="{1B2E2A1E-878B-4005-9A67-4C458AC6EABC}" srcId="{17BB1C59-B5CB-4F40-B8B1-A321F6AD9A4C}" destId="{79F553DB-0F76-4D36-9D9F-AE5127FB443B}" srcOrd="0" destOrd="0" parTransId="{B1B8AD21-0860-4AF0-92FA-763B0693DF89}" sibTransId="{4814B254-1EAD-41FB-9588-AB05CF0FBCF2}"/>
    <dgm:cxn modelId="{D778F06F-856E-4CD7-9405-103314B43052}" type="presOf" srcId="{E1E380C7-4DDA-4564-A749-30950FE3E022}" destId="{9DB21188-6C79-4ABD-B04F-0559082726ED}" srcOrd="1" destOrd="0" presId="urn:microsoft.com/office/officeart/2005/8/layout/cycle2"/>
    <dgm:cxn modelId="{A397EC38-F88B-4DF3-8ECE-D3CFF282F075}" type="presOf" srcId="{F7E9F876-1016-4DBD-90CC-AF3F7F7D8641}" destId="{6CC9ED2C-EACD-4141-AA01-56EB63576D90}" srcOrd="0" destOrd="0" presId="urn:microsoft.com/office/officeart/2005/8/layout/cycle2"/>
    <dgm:cxn modelId="{FCEED8B5-6309-4B3D-93ED-847ADBE11338}" srcId="{17BB1C59-B5CB-4F40-B8B1-A321F6AD9A4C}" destId="{BE95D188-70E0-4239-A4D5-F6E88888A39C}" srcOrd="4" destOrd="0" parTransId="{7CFBD60C-1DFC-475F-9998-F97A55A9AD1B}" sibTransId="{5A0BC937-3A02-413C-8F6D-5518A559C3E0}"/>
    <dgm:cxn modelId="{811F6EC1-8FD7-412A-8EA9-FA91B7603491}" type="presParOf" srcId="{1FA25969-4FCD-4B9E-BC93-9DB9EA747162}" destId="{2EE0754F-5721-4DC4-96D6-5805337B3A0F}" srcOrd="0" destOrd="0" presId="urn:microsoft.com/office/officeart/2005/8/layout/cycle2"/>
    <dgm:cxn modelId="{D3E0784F-644E-4CFE-B31C-00584C05080F}" type="presParOf" srcId="{1FA25969-4FCD-4B9E-BC93-9DB9EA747162}" destId="{93A709AB-E80A-4CD5-836C-EB47AD2FA313}" srcOrd="1" destOrd="0" presId="urn:microsoft.com/office/officeart/2005/8/layout/cycle2"/>
    <dgm:cxn modelId="{AF21206B-C13E-4A8C-ACEF-228AD014E46E}" type="presParOf" srcId="{93A709AB-E80A-4CD5-836C-EB47AD2FA313}" destId="{9A920B63-6E36-4669-80EB-A725628A5BA0}" srcOrd="0" destOrd="0" presId="urn:microsoft.com/office/officeart/2005/8/layout/cycle2"/>
    <dgm:cxn modelId="{7EA65708-6942-4E52-8BED-B4C914E2E8B9}" type="presParOf" srcId="{1FA25969-4FCD-4B9E-BC93-9DB9EA747162}" destId="{5D2DD1CA-975F-4CCA-BFD5-BFA9FA318C7A}" srcOrd="2" destOrd="0" presId="urn:microsoft.com/office/officeart/2005/8/layout/cycle2"/>
    <dgm:cxn modelId="{205971BA-B5E0-4EA8-BF23-022A55E5ECA4}" type="presParOf" srcId="{1FA25969-4FCD-4B9E-BC93-9DB9EA747162}" destId="{6CC9ED2C-EACD-4141-AA01-56EB63576D90}" srcOrd="3" destOrd="0" presId="urn:microsoft.com/office/officeart/2005/8/layout/cycle2"/>
    <dgm:cxn modelId="{5AA2C691-3F7A-4E19-86D2-B8E3B119CE0F}" type="presParOf" srcId="{6CC9ED2C-EACD-4141-AA01-56EB63576D90}" destId="{E9F0A3B0-C2AB-43FF-9F74-745C97F3002B}" srcOrd="0" destOrd="0" presId="urn:microsoft.com/office/officeart/2005/8/layout/cycle2"/>
    <dgm:cxn modelId="{C2EC8D4B-FA1C-4321-8CC3-752C03A694CC}" type="presParOf" srcId="{1FA25969-4FCD-4B9E-BC93-9DB9EA747162}" destId="{2619B961-68C0-4900-96FD-F788FE390E13}" srcOrd="4" destOrd="0" presId="urn:microsoft.com/office/officeart/2005/8/layout/cycle2"/>
    <dgm:cxn modelId="{DCE07088-99DF-49EE-A602-09D9A63FA912}" type="presParOf" srcId="{1FA25969-4FCD-4B9E-BC93-9DB9EA747162}" destId="{EEE0E1E1-4D15-454A-B2AD-31D085DA6D04}" srcOrd="5" destOrd="0" presId="urn:microsoft.com/office/officeart/2005/8/layout/cycle2"/>
    <dgm:cxn modelId="{F2F0BF31-331D-4A7B-B3B5-1E70C9D96858}" type="presParOf" srcId="{EEE0E1E1-4D15-454A-B2AD-31D085DA6D04}" destId="{B221B2CC-4F1C-43FE-8419-B3203234790F}" srcOrd="0" destOrd="0" presId="urn:microsoft.com/office/officeart/2005/8/layout/cycle2"/>
    <dgm:cxn modelId="{16D52B02-DE90-4EFA-9F70-EA0D618D0806}" type="presParOf" srcId="{1FA25969-4FCD-4B9E-BC93-9DB9EA747162}" destId="{166C191B-6FBB-4A3F-9CC0-85B53F09D958}" srcOrd="6" destOrd="0" presId="urn:microsoft.com/office/officeart/2005/8/layout/cycle2"/>
    <dgm:cxn modelId="{55AE19D3-5707-402B-9F81-F69D9B174FFB}" type="presParOf" srcId="{1FA25969-4FCD-4B9E-BC93-9DB9EA747162}" destId="{6D30740A-0EE7-471A-B245-E869D2F1F8F1}" srcOrd="7" destOrd="0" presId="urn:microsoft.com/office/officeart/2005/8/layout/cycle2"/>
    <dgm:cxn modelId="{A36633A8-931E-40B9-87B8-5C9745C554A0}" type="presParOf" srcId="{6D30740A-0EE7-471A-B245-E869D2F1F8F1}" destId="{9DB21188-6C79-4ABD-B04F-0559082726ED}" srcOrd="0" destOrd="0" presId="urn:microsoft.com/office/officeart/2005/8/layout/cycle2"/>
    <dgm:cxn modelId="{CEB4D6F5-E340-4E42-A18D-30C75736C8F7}" type="presParOf" srcId="{1FA25969-4FCD-4B9E-BC93-9DB9EA747162}" destId="{6D7810AE-220C-4678-B5AA-3F099D41C5EA}" srcOrd="8" destOrd="0" presId="urn:microsoft.com/office/officeart/2005/8/layout/cycle2"/>
    <dgm:cxn modelId="{7D7CFD10-E985-4B51-97D4-A8CD4A6CB835}" type="presParOf" srcId="{1FA25969-4FCD-4B9E-BC93-9DB9EA747162}" destId="{D260AC1C-29ED-4580-95F9-6281D575ABF8}" srcOrd="9" destOrd="0" presId="urn:microsoft.com/office/officeart/2005/8/layout/cycle2"/>
    <dgm:cxn modelId="{CF3EC7B7-3F04-4966-BF08-6832C986EB9E}" type="presParOf" srcId="{D260AC1C-29ED-4580-95F9-6281D575ABF8}" destId="{02A47822-0AB1-4013-B566-B553A6F2C334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170B4E-15A1-442A-941F-4E58F45AC02D}" type="doc">
      <dgm:prSet loTypeId="urn:microsoft.com/office/officeart/2005/8/layout/cycle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E7FF33E5-12E0-481D-BBC4-3AC8A1E43A76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TELUR</a:t>
          </a:r>
          <a:endParaRPr lang="id-ID" sz="2000" b="1" dirty="0">
            <a:solidFill>
              <a:schemeClr val="tx1"/>
            </a:solidFill>
          </a:endParaRPr>
        </a:p>
      </dgm:t>
    </dgm:pt>
    <dgm:pt modelId="{1D5116EE-DD3C-4640-8AE5-BDB30618C078}" type="parTrans" cxnId="{9EBE3A53-18EE-475C-94F7-2768E5DFAF93}">
      <dgm:prSet/>
      <dgm:spPr/>
      <dgm:t>
        <a:bodyPr/>
        <a:lstStyle/>
        <a:p>
          <a:endParaRPr lang="id-ID"/>
        </a:p>
      </dgm:t>
    </dgm:pt>
    <dgm:pt modelId="{D81F8BB8-4F58-41B6-B63E-36F71C97F920}" type="sibTrans" cxnId="{9EBE3A53-18EE-475C-94F7-2768E5DFAF93}">
      <dgm:prSet/>
      <dgm:spPr/>
      <dgm:t>
        <a:bodyPr/>
        <a:lstStyle/>
        <a:p>
          <a:endParaRPr lang="id-ID"/>
        </a:p>
      </dgm:t>
    </dgm:pt>
    <dgm:pt modelId="{3F00091B-C32E-46A3-80E3-ECA0E50FF5A5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ONKOSFER</a:t>
          </a:r>
          <a:endParaRPr lang="id-ID" sz="2000" b="1" dirty="0">
            <a:solidFill>
              <a:schemeClr val="tx1"/>
            </a:solidFill>
          </a:endParaRPr>
        </a:p>
      </dgm:t>
    </dgm:pt>
    <dgm:pt modelId="{387BC4BC-6E0E-4BDB-B462-86859B84F027}" type="parTrans" cxnId="{B2A02154-DA50-43A5-9D72-B4203C082D84}">
      <dgm:prSet/>
      <dgm:spPr/>
      <dgm:t>
        <a:bodyPr/>
        <a:lstStyle/>
        <a:p>
          <a:endParaRPr lang="id-ID"/>
        </a:p>
      </dgm:t>
    </dgm:pt>
    <dgm:pt modelId="{399AC36B-8758-440D-9819-4789528C5E70}" type="sibTrans" cxnId="{B2A02154-DA50-43A5-9D72-B4203C082D84}">
      <dgm:prSet/>
      <dgm:spPr/>
      <dgm:t>
        <a:bodyPr/>
        <a:lstStyle/>
        <a:p>
          <a:endParaRPr lang="id-ID"/>
        </a:p>
      </dgm:t>
    </dgm:pt>
    <dgm:pt modelId="{04181E41-D734-4F2B-83B7-705FBD64FE73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SISTISERKOID</a:t>
          </a:r>
          <a:endParaRPr lang="id-ID" sz="2000" b="1" dirty="0">
            <a:solidFill>
              <a:schemeClr val="tx1"/>
            </a:solidFill>
          </a:endParaRPr>
        </a:p>
      </dgm:t>
    </dgm:pt>
    <dgm:pt modelId="{1890A7C1-1FB8-49A0-BD50-7334A205A5A4}" type="parTrans" cxnId="{7492D6A5-4B9A-42B8-BB6D-AC1B44DD0E80}">
      <dgm:prSet/>
      <dgm:spPr/>
      <dgm:t>
        <a:bodyPr/>
        <a:lstStyle/>
        <a:p>
          <a:endParaRPr lang="id-ID"/>
        </a:p>
      </dgm:t>
    </dgm:pt>
    <dgm:pt modelId="{F43A78B3-F60B-4917-B289-A1DCF79B218C}" type="sibTrans" cxnId="{7492D6A5-4B9A-42B8-BB6D-AC1B44DD0E80}">
      <dgm:prSet/>
      <dgm:spPr/>
      <dgm:t>
        <a:bodyPr/>
        <a:lstStyle/>
        <a:p>
          <a:endParaRPr lang="id-ID"/>
        </a:p>
      </dgm:t>
    </dgm:pt>
    <dgm:pt modelId="{74A6CBEA-EA93-40EB-9819-40B07C844FA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DEWASA</a:t>
          </a:r>
          <a:endParaRPr lang="id-ID" sz="2000" b="1" dirty="0">
            <a:solidFill>
              <a:schemeClr val="tx1"/>
            </a:solidFill>
          </a:endParaRPr>
        </a:p>
      </dgm:t>
    </dgm:pt>
    <dgm:pt modelId="{1C297F30-6FC4-4F3D-BA42-E344307BC326}" type="parTrans" cxnId="{77E127BA-15F6-4E5E-AB39-AD80F411E627}">
      <dgm:prSet/>
      <dgm:spPr/>
      <dgm:t>
        <a:bodyPr/>
        <a:lstStyle/>
        <a:p>
          <a:endParaRPr lang="id-ID"/>
        </a:p>
      </dgm:t>
    </dgm:pt>
    <dgm:pt modelId="{B4668A78-11FD-47A3-B543-997BB024A1F3}" type="sibTrans" cxnId="{77E127BA-15F6-4E5E-AB39-AD80F411E627}">
      <dgm:prSet/>
      <dgm:spPr/>
      <dgm:t>
        <a:bodyPr/>
        <a:lstStyle/>
        <a:p>
          <a:endParaRPr lang="id-ID"/>
        </a:p>
      </dgm:t>
    </dgm:pt>
    <dgm:pt modelId="{E545CC55-B6A7-401E-BDBE-6867F04BD5EC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Feces, segmen/individual</a:t>
          </a:r>
          <a:endParaRPr lang="id-ID" sz="1800" dirty="0">
            <a:solidFill>
              <a:schemeClr val="tx1"/>
            </a:solidFill>
          </a:endParaRPr>
        </a:p>
      </dgm:t>
    </dgm:pt>
    <dgm:pt modelId="{4B17F6E1-C7DD-49EC-8FA4-41EDEFA07D4B}" type="parTrans" cxnId="{D2533580-36CF-4EAC-AD61-B720432B9C5E}">
      <dgm:prSet/>
      <dgm:spPr/>
      <dgm:t>
        <a:bodyPr/>
        <a:lstStyle/>
        <a:p>
          <a:endParaRPr lang="id-ID"/>
        </a:p>
      </dgm:t>
    </dgm:pt>
    <dgm:pt modelId="{07BA417A-AA2B-459D-A438-24BC856C9EDC}" type="sibTrans" cxnId="{D2533580-36CF-4EAC-AD61-B720432B9C5E}">
      <dgm:prSet/>
      <dgm:spPr/>
      <dgm:t>
        <a:bodyPr/>
        <a:lstStyle/>
        <a:p>
          <a:endParaRPr lang="id-ID"/>
        </a:p>
      </dgm:t>
    </dgm:pt>
    <dgm:pt modelId="{B3C62E7F-7715-47D8-8B02-0684A4F5A776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Pada inang antara (oribated mites)</a:t>
          </a:r>
          <a:endParaRPr lang="id-ID" sz="1800" dirty="0">
            <a:solidFill>
              <a:schemeClr val="tx1"/>
            </a:solidFill>
          </a:endParaRPr>
        </a:p>
      </dgm:t>
    </dgm:pt>
    <dgm:pt modelId="{04668364-6AE1-49C8-9C1D-6B4A78F2D8C5}" type="parTrans" cxnId="{1988FD7F-8259-4D41-A7F6-B39D5A2EAAEC}">
      <dgm:prSet/>
      <dgm:spPr/>
      <dgm:t>
        <a:bodyPr/>
        <a:lstStyle/>
        <a:p>
          <a:endParaRPr lang="id-ID"/>
        </a:p>
      </dgm:t>
    </dgm:pt>
    <dgm:pt modelId="{89D2DB61-D907-41AD-AD88-360C48E87C5F}" type="sibTrans" cxnId="{1988FD7F-8259-4D41-A7F6-B39D5A2EAAEC}">
      <dgm:prSet/>
      <dgm:spPr/>
      <dgm:t>
        <a:bodyPr/>
        <a:lstStyle/>
        <a:p>
          <a:endParaRPr lang="id-ID"/>
        </a:p>
      </dgm:t>
    </dgm:pt>
    <dgm:pt modelId="{AE6C1E76-8C1D-4385-9F71-A7BCFC364C4D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Stadium infektif</a:t>
          </a:r>
          <a:endParaRPr lang="id-ID" sz="1800" dirty="0">
            <a:solidFill>
              <a:schemeClr val="tx1"/>
            </a:solidFill>
          </a:endParaRPr>
        </a:p>
      </dgm:t>
    </dgm:pt>
    <dgm:pt modelId="{FB6E8D65-7B48-42FB-B13E-274C4CEFC843}" type="parTrans" cxnId="{E0CC4383-0010-49AC-A9F0-475D182FE6BF}">
      <dgm:prSet/>
      <dgm:spPr/>
      <dgm:t>
        <a:bodyPr/>
        <a:lstStyle/>
        <a:p>
          <a:endParaRPr lang="id-ID"/>
        </a:p>
      </dgm:t>
    </dgm:pt>
    <dgm:pt modelId="{7F570A1B-CA9B-4655-A8F1-C49346C93D33}" type="sibTrans" cxnId="{E0CC4383-0010-49AC-A9F0-475D182FE6BF}">
      <dgm:prSet/>
      <dgm:spPr/>
      <dgm:t>
        <a:bodyPr/>
        <a:lstStyle/>
        <a:p>
          <a:endParaRPr lang="id-ID"/>
        </a:p>
      </dgm:t>
    </dgm:pt>
    <dgm:pt modelId="{CD0B6A8E-F82A-4A36-9E2C-08E97D84029B}" type="pres">
      <dgm:prSet presAssocID="{E5170B4E-15A1-442A-941F-4E58F45AC0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89FFD6-0FF7-4955-9C9D-CE0C10625FBD}" type="pres">
      <dgm:prSet presAssocID="{E7FF33E5-12E0-481D-BBC4-3AC8A1E43A76}" presName="node" presStyleLbl="node1" presStyleIdx="0" presStyleCnt="4" custScaleX="138615" custScaleY="1156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52B989-06C5-49AF-99C1-A039DF43CA0C}" type="pres">
      <dgm:prSet presAssocID="{E7FF33E5-12E0-481D-BBC4-3AC8A1E43A76}" presName="spNode" presStyleCnt="0"/>
      <dgm:spPr/>
    </dgm:pt>
    <dgm:pt modelId="{DBA6ECA4-AED3-497C-B972-08098272698C}" type="pres">
      <dgm:prSet presAssocID="{D81F8BB8-4F58-41B6-B63E-36F71C97F920}" presName="sibTrans" presStyleLbl="sibTrans1D1" presStyleIdx="0" presStyleCnt="4"/>
      <dgm:spPr/>
      <dgm:t>
        <a:bodyPr/>
        <a:lstStyle/>
        <a:p>
          <a:endParaRPr lang="id-ID"/>
        </a:p>
      </dgm:t>
    </dgm:pt>
    <dgm:pt modelId="{AA11C39C-97DD-47ED-86F7-4CA1C5A49166}" type="pres">
      <dgm:prSet presAssocID="{3F00091B-C32E-46A3-80E3-ECA0E50FF5A5}" presName="node" presStyleLbl="node1" presStyleIdx="1" presStyleCnt="4" custScaleX="147553" custScaleY="1097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8377C5-0883-4130-A711-D5C00E74BB05}" type="pres">
      <dgm:prSet presAssocID="{3F00091B-C32E-46A3-80E3-ECA0E50FF5A5}" presName="spNode" presStyleCnt="0"/>
      <dgm:spPr/>
    </dgm:pt>
    <dgm:pt modelId="{6B948AE6-2E11-461C-A41F-3809083F5BE4}" type="pres">
      <dgm:prSet presAssocID="{399AC36B-8758-440D-9819-4789528C5E70}" presName="sibTrans" presStyleLbl="sibTrans1D1" presStyleIdx="1" presStyleCnt="4"/>
      <dgm:spPr/>
      <dgm:t>
        <a:bodyPr/>
        <a:lstStyle/>
        <a:p>
          <a:endParaRPr lang="id-ID"/>
        </a:p>
      </dgm:t>
    </dgm:pt>
    <dgm:pt modelId="{4B1CAEE1-823B-4BBB-A513-0DD76B565B2A}" type="pres">
      <dgm:prSet presAssocID="{04181E41-D734-4F2B-83B7-705FBD64FE73}" presName="node" presStyleLbl="node1" presStyleIdx="2" presStyleCnt="4" custScaleX="138615" custScaleY="1080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BB23A-6CB7-4BE3-944D-22F60DD3DB31}" type="pres">
      <dgm:prSet presAssocID="{04181E41-D734-4F2B-83B7-705FBD64FE73}" presName="spNode" presStyleCnt="0"/>
      <dgm:spPr/>
    </dgm:pt>
    <dgm:pt modelId="{A3DD5BA8-7FB8-4B35-8417-ECA89A297F3E}" type="pres">
      <dgm:prSet presAssocID="{F43A78B3-F60B-4917-B289-A1DCF79B218C}" presName="sibTrans" presStyleLbl="sibTrans1D1" presStyleIdx="2" presStyleCnt="4"/>
      <dgm:spPr/>
      <dgm:t>
        <a:bodyPr/>
        <a:lstStyle/>
        <a:p>
          <a:endParaRPr lang="id-ID"/>
        </a:p>
      </dgm:t>
    </dgm:pt>
    <dgm:pt modelId="{1623F8B6-0798-4A02-B557-E083A4D4ADAE}" type="pres">
      <dgm:prSet presAssocID="{74A6CBEA-EA93-40EB-9819-40B07C844F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9BCEE3-34E8-456C-9B10-A5292B11F59C}" type="pres">
      <dgm:prSet presAssocID="{74A6CBEA-EA93-40EB-9819-40B07C844FAB}" presName="spNode" presStyleCnt="0"/>
      <dgm:spPr/>
    </dgm:pt>
    <dgm:pt modelId="{F72C92C7-DC10-4B39-8D53-F8D031CBE348}" type="pres">
      <dgm:prSet presAssocID="{B4668A78-11FD-47A3-B543-997BB024A1F3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9063E01D-3070-46F8-B2DB-41E8E52AADE8}" type="presOf" srcId="{E7FF33E5-12E0-481D-BBC4-3AC8A1E43A76}" destId="{1B89FFD6-0FF7-4955-9C9D-CE0C10625FBD}" srcOrd="0" destOrd="0" presId="urn:microsoft.com/office/officeart/2005/8/layout/cycle5"/>
    <dgm:cxn modelId="{4222FBD1-366E-48FF-91C4-4EC3EDC0D69E}" type="presOf" srcId="{B4668A78-11FD-47A3-B543-997BB024A1F3}" destId="{F72C92C7-DC10-4B39-8D53-F8D031CBE348}" srcOrd="0" destOrd="0" presId="urn:microsoft.com/office/officeart/2005/8/layout/cycle5"/>
    <dgm:cxn modelId="{38322986-BC0D-42F3-9B57-658EADBABC31}" type="presOf" srcId="{04181E41-D734-4F2B-83B7-705FBD64FE73}" destId="{4B1CAEE1-823B-4BBB-A513-0DD76B565B2A}" srcOrd="0" destOrd="0" presId="urn:microsoft.com/office/officeart/2005/8/layout/cycle5"/>
    <dgm:cxn modelId="{59B09051-DE1A-4A3E-95CC-84789E39F9A0}" type="presOf" srcId="{E545CC55-B6A7-401E-BDBE-6867F04BD5EC}" destId="{1B89FFD6-0FF7-4955-9C9D-CE0C10625FBD}" srcOrd="0" destOrd="1" presId="urn:microsoft.com/office/officeart/2005/8/layout/cycle5"/>
    <dgm:cxn modelId="{EFCBA3CC-6C04-4942-9A2C-F6EF7971E14D}" type="presOf" srcId="{B3C62E7F-7715-47D8-8B02-0684A4F5A776}" destId="{AA11C39C-97DD-47ED-86F7-4CA1C5A49166}" srcOrd="0" destOrd="1" presId="urn:microsoft.com/office/officeart/2005/8/layout/cycle5"/>
    <dgm:cxn modelId="{D009C6C1-6744-409A-8D25-239D983DE6DC}" type="presOf" srcId="{3F00091B-C32E-46A3-80E3-ECA0E50FF5A5}" destId="{AA11C39C-97DD-47ED-86F7-4CA1C5A49166}" srcOrd="0" destOrd="0" presId="urn:microsoft.com/office/officeart/2005/8/layout/cycle5"/>
    <dgm:cxn modelId="{86CD9704-DF99-45FB-AEBC-14CB74806ABC}" type="presOf" srcId="{399AC36B-8758-440D-9819-4789528C5E70}" destId="{6B948AE6-2E11-461C-A41F-3809083F5BE4}" srcOrd="0" destOrd="0" presId="urn:microsoft.com/office/officeart/2005/8/layout/cycle5"/>
    <dgm:cxn modelId="{9EBE3A53-18EE-475C-94F7-2768E5DFAF93}" srcId="{E5170B4E-15A1-442A-941F-4E58F45AC02D}" destId="{E7FF33E5-12E0-481D-BBC4-3AC8A1E43A76}" srcOrd="0" destOrd="0" parTransId="{1D5116EE-DD3C-4640-8AE5-BDB30618C078}" sibTransId="{D81F8BB8-4F58-41B6-B63E-36F71C97F920}"/>
    <dgm:cxn modelId="{1988FD7F-8259-4D41-A7F6-B39D5A2EAAEC}" srcId="{3F00091B-C32E-46A3-80E3-ECA0E50FF5A5}" destId="{B3C62E7F-7715-47D8-8B02-0684A4F5A776}" srcOrd="0" destOrd="0" parTransId="{04668364-6AE1-49C8-9C1D-6B4A78F2D8C5}" sibTransId="{89D2DB61-D907-41AD-AD88-360C48E87C5F}"/>
    <dgm:cxn modelId="{77E127BA-15F6-4E5E-AB39-AD80F411E627}" srcId="{E5170B4E-15A1-442A-941F-4E58F45AC02D}" destId="{74A6CBEA-EA93-40EB-9819-40B07C844FAB}" srcOrd="3" destOrd="0" parTransId="{1C297F30-6FC4-4F3D-BA42-E344307BC326}" sibTransId="{B4668A78-11FD-47A3-B543-997BB024A1F3}"/>
    <dgm:cxn modelId="{4D542BA0-18EE-43EC-8BCF-DA5E6D82CBBD}" type="presOf" srcId="{74A6CBEA-EA93-40EB-9819-40B07C844FAB}" destId="{1623F8B6-0798-4A02-B557-E083A4D4ADAE}" srcOrd="0" destOrd="0" presId="urn:microsoft.com/office/officeart/2005/8/layout/cycle5"/>
    <dgm:cxn modelId="{D2533580-36CF-4EAC-AD61-B720432B9C5E}" srcId="{E7FF33E5-12E0-481D-BBC4-3AC8A1E43A76}" destId="{E545CC55-B6A7-401E-BDBE-6867F04BD5EC}" srcOrd="0" destOrd="0" parTransId="{4B17F6E1-C7DD-49EC-8FA4-41EDEFA07D4B}" sibTransId="{07BA417A-AA2B-459D-A438-24BC856C9EDC}"/>
    <dgm:cxn modelId="{07F19354-D13C-4B34-9798-FE07AFB5E092}" type="presOf" srcId="{D81F8BB8-4F58-41B6-B63E-36F71C97F920}" destId="{DBA6ECA4-AED3-497C-B972-08098272698C}" srcOrd="0" destOrd="0" presId="urn:microsoft.com/office/officeart/2005/8/layout/cycle5"/>
    <dgm:cxn modelId="{FC597F2D-0E8A-48E1-A416-47C1F4D9200B}" type="presOf" srcId="{E5170B4E-15A1-442A-941F-4E58F45AC02D}" destId="{CD0B6A8E-F82A-4A36-9E2C-08E97D84029B}" srcOrd="0" destOrd="0" presId="urn:microsoft.com/office/officeart/2005/8/layout/cycle5"/>
    <dgm:cxn modelId="{E0CC4383-0010-49AC-A9F0-475D182FE6BF}" srcId="{04181E41-D734-4F2B-83B7-705FBD64FE73}" destId="{AE6C1E76-8C1D-4385-9F71-A7BCFC364C4D}" srcOrd="0" destOrd="0" parTransId="{FB6E8D65-7B48-42FB-B13E-274C4CEFC843}" sibTransId="{7F570A1B-CA9B-4655-A8F1-C49346C93D33}"/>
    <dgm:cxn modelId="{7492D6A5-4B9A-42B8-BB6D-AC1B44DD0E80}" srcId="{E5170B4E-15A1-442A-941F-4E58F45AC02D}" destId="{04181E41-D734-4F2B-83B7-705FBD64FE73}" srcOrd="2" destOrd="0" parTransId="{1890A7C1-1FB8-49A0-BD50-7334A205A5A4}" sibTransId="{F43A78B3-F60B-4917-B289-A1DCF79B218C}"/>
    <dgm:cxn modelId="{C52D5AFE-639D-41B9-ADAF-BA8899D52D42}" type="presOf" srcId="{AE6C1E76-8C1D-4385-9F71-A7BCFC364C4D}" destId="{4B1CAEE1-823B-4BBB-A513-0DD76B565B2A}" srcOrd="0" destOrd="1" presId="urn:microsoft.com/office/officeart/2005/8/layout/cycle5"/>
    <dgm:cxn modelId="{B2A02154-DA50-43A5-9D72-B4203C082D84}" srcId="{E5170B4E-15A1-442A-941F-4E58F45AC02D}" destId="{3F00091B-C32E-46A3-80E3-ECA0E50FF5A5}" srcOrd="1" destOrd="0" parTransId="{387BC4BC-6E0E-4BDB-B462-86859B84F027}" sibTransId="{399AC36B-8758-440D-9819-4789528C5E70}"/>
    <dgm:cxn modelId="{30A313CA-CAE9-4527-A64D-1356FB4CE0CF}" type="presOf" srcId="{F43A78B3-F60B-4917-B289-A1DCF79B218C}" destId="{A3DD5BA8-7FB8-4B35-8417-ECA89A297F3E}" srcOrd="0" destOrd="0" presId="urn:microsoft.com/office/officeart/2005/8/layout/cycle5"/>
    <dgm:cxn modelId="{D0D858F2-B2D0-43D9-9359-201CD8BF7DDC}" type="presParOf" srcId="{CD0B6A8E-F82A-4A36-9E2C-08E97D84029B}" destId="{1B89FFD6-0FF7-4955-9C9D-CE0C10625FBD}" srcOrd="0" destOrd="0" presId="urn:microsoft.com/office/officeart/2005/8/layout/cycle5"/>
    <dgm:cxn modelId="{58EC3115-BE27-4447-961D-EDCF7801383F}" type="presParOf" srcId="{CD0B6A8E-F82A-4A36-9E2C-08E97D84029B}" destId="{0152B989-06C5-49AF-99C1-A039DF43CA0C}" srcOrd="1" destOrd="0" presId="urn:microsoft.com/office/officeart/2005/8/layout/cycle5"/>
    <dgm:cxn modelId="{E8345B5D-FC52-4C55-9F59-D1D5A40CCF0B}" type="presParOf" srcId="{CD0B6A8E-F82A-4A36-9E2C-08E97D84029B}" destId="{DBA6ECA4-AED3-497C-B972-08098272698C}" srcOrd="2" destOrd="0" presId="urn:microsoft.com/office/officeart/2005/8/layout/cycle5"/>
    <dgm:cxn modelId="{08FD3184-CC9E-4713-927F-097D34F66901}" type="presParOf" srcId="{CD0B6A8E-F82A-4A36-9E2C-08E97D84029B}" destId="{AA11C39C-97DD-47ED-86F7-4CA1C5A49166}" srcOrd="3" destOrd="0" presId="urn:microsoft.com/office/officeart/2005/8/layout/cycle5"/>
    <dgm:cxn modelId="{B570E998-D664-4C5A-8BE1-C3CF48AA9154}" type="presParOf" srcId="{CD0B6A8E-F82A-4A36-9E2C-08E97D84029B}" destId="{7E8377C5-0883-4130-A711-D5C00E74BB05}" srcOrd="4" destOrd="0" presId="urn:microsoft.com/office/officeart/2005/8/layout/cycle5"/>
    <dgm:cxn modelId="{9EFB2BFA-E681-485C-B9AD-162B4F630267}" type="presParOf" srcId="{CD0B6A8E-F82A-4A36-9E2C-08E97D84029B}" destId="{6B948AE6-2E11-461C-A41F-3809083F5BE4}" srcOrd="5" destOrd="0" presId="urn:microsoft.com/office/officeart/2005/8/layout/cycle5"/>
    <dgm:cxn modelId="{99E0548B-8475-40C1-8B96-38EE9DBDE1B5}" type="presParOf" srcId="{CD0B6A8E-F82A-4A36-9E2C-08E97D84029B}" destId="{4B1CAEE1-823B-4BBB-A513-0DD76B565B2A}" srcOrd="6" destOrd="0" presId="urn:microsoft.com/office/officeart/2005/8/layout/cycle5"/>
    <dgm:cxn modelId="{DD5B52C6-817E-476E-A4A6-85BBC2A1D925}" type="presParOf" srcId="{CD0B6A8E-F82A-4A36-9E2C-08E97D84029B}" destId="{DB0BB23A-6CB7-4BE3-944D-22F60DD3DB31}" srcOrd="7" destOrd="0" presId="urn:microsoft.com/office/officeart/2005/8/layout/cycle5"/>
    <dgm:cxn modelId="{33BE3B02-0A08-4B02-8827-553DB73D2B00}" type="presParOf" srcId="{CD0B6A8E-F82A-4A36-9E2C-08E97D84029B}" destId="{A3DD5BA8-7FB8-4B35-8417-ECA89A297F3E}" srcOrd="8" destOrd="0" presId="urn:microsoft.com/office/officeart/2005/8/layout/cycle5"/>
    <dgm:cxn modelId="{5937107F-596E-43DF-A5A4-EF77ECF460C6}" type="presParOf" srcId="{CD0B6A8E-F82A-4A36-9E2C-08E97D84029B}" destId="{1623F8B6-0798-4A02-B557-E083A4D4ADAE}" srcOrd="9" destOrd="0" presId="urn:microsoft.com/office/officeart/2005/8/layout/cycle5"/>
    <dgm:cxn modelId="{92830D11-E45A-450D-B003-2E9443C8A508}" type="presParOf" srcId="{CD0B6A8E-F82A-4A36-9E2C-08E97D84029B}" destId="{749BCEE3-34E8-456C-9B10-A5292B11F59C}" srcOrd="10" destOrd="0" presId="urn:microsoft.com/office/officeart/2005/8/layout/cycle5"/>
    <dgm:cxn modelId="{E5E1F24A-D81E-4DA7-9C90-FF4A7A5B0A46}" type="presParOf" srcId="{CD0B6A8E-F82A-4A36-9E2C-08E97D84029B}" destId="{F72C92C7-DC10-4B39-8D53-F8D031CBE348}" srcOrd="11" destOrd="0" presId="urn:microsoft.com/office/officeart/2005/8/layout/cycle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170B4E-15A1-442A-941F-4E58F45AC02D}" type="doc">
      <dgm:prSet loTypeId="urn:microsoft.com/office/officeart/2005/8/layout/cycle5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E7FF33E5-12E0-481D-BBC4-3AC8A1E43A76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TELUR</a:t>
          </a:r>
          <a:endParaRPr lang="id-ID" sz="2000" b="1" dirty="0">
            <a:solidFill>
              <a:schemeClr val="tx1"/>
            </a:solidFill>
          </a:endParaRPr>
        </a:p>
      </dgm:t>
    </dgm:pt>
    <dgm:pt modelId="{1D5116EE-DD3C-4640-8AE5-BDB30618C078}" type="parTrans" cxnId="{9EBE3A53-18EE-475C-94F7-2768E5DFAF93}">
      <dgm:prSet/>
      <dgm:spPr/>
      <dgm:t>
        <a:bodyPr/>
        <a:lstStyle/>
        <a:p>
          <a:endParaRPr lang="id-ID"/>
        </a:p>
      </dgm:t>
    </dgm:pt>
    <dgm:pt modelId="{D81F8BB8-4F58-41B6-B63E-36F71C97F920}" type="sibTrans" cxnId="{9EBE3A53-18EE-475C-94F7-2768E5DFAF93}">
      <dgm:prSet/>
      <dgm:spPr/>
      <dgm:t>
        <a:bodyPr/>
        <a:lstStyle/>
        <a:p>
          <a:endParaRPr lang="id-ID"/>
        </a:p>
      </dgm:t>
    </dgm:pt>
    <dgm:pt modelId="{3F00091B-C32E-46A3-80E3-ECA0E50FF5A5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ONKOSFER</a:t>
          </a:r>
          <a:endParaRPr lang="id-ID" sz="2000" b="1" dirty="0">
            <a:solidFill>
              <a:schemeClr val="tx1"/>
            </a:solidFill>
          </a:endParaRPr>
        </a:p>
      </dgm:t>
    </dgm:pt>
    <dgm:pt modelId="{387BC4BC-6E0E-4BDB-B462-86859B84F027}" type="parTrans" cxnId="{B2A02154-DA50-43A5-9D72-B4203C082D84}">
      <dgm:prSet/>
      <dgm:spPr/>
      <dgm:t>
        <a:bodyPr/>
        <a:lstStyle/>
        <a:p>
          <a:endParaRPr lang="id-ID"/>
        </a:p>
      </dgm:t>
    </dgm:pt>
    <dgm:pt modelId="{399AC36B-8758-440D-9819-4789528C5E70}" type="sibTrans" cxnId="{B2A02154-DA50-43A5-9D72-B4203C082D84}">
      <dgm:prSet/>
      <dgm:spPr/>
      <dgm:t>
        <a:bodyPr/>
        <a:lstStyle/>
        <a:p>
          <a:endParaRPr lang="id-ID"/>
        </a:p>
      </dgm:t>
    </dgm:pt>
    <dgm:pt modelId="{04181E41-D734-4F2B-83B7-705FBD64FE73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SISTISERKOID</a:t>
          </a:r>
          <a:endParaRPr lang="id-ID" sz="2000" b="1" dirty="0">
            <a:solidFill>
              <a:schemeClr val="tx1"/>
            </a:solidFill>
          </a:endParaRPr>
        </a:p>
      </dgm:t>
    </dgm:pt>
    <dgm:pt modelId="{1890A7C1-1FB8-49A0-BD50-7334A205A5A4}" type="parTrans" cxnId="{7492D6A5-4B9A-42B8-BB6D-AC1B44DD0E80}">
      <dgm:prSet/>
      <dgm:spPr/>
      <dgm:t>
        <a:bodyPr/>
        <a:lstStyle/>
        <a:p>
          <a:endParaRPr lang="id-ID"/>
        </a:p>
      </dgm:t>
    </dgm:pt>
    <dgm:pt modelId="{F43A78B3-F60B-4917-B289-A1DCF79B218C}" type="sibTrans" cxnId="{7492D6A5-4B9A-42B8-BB6D-AC1B44DD0E80}">
      <dgm:prSet/>
      <dgm:spPr/>
      <dgm:t>
        <a:bodyPr/>
        <a:lstStyle/>
        <a:p>
          <a:endParaRPr lang="id-ID"/>
        </a:p>
      </dgm:t>
    </dgm:pt>
    <dgm:pt modelId="{74A6CBEA-EA93-40EB-9819-40B07C844FA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DEWASA</a:t>
          </a:r>
          <a:endParaRPr lang="id-ID" sz="2000" b="1" dirty="0">
            <a:solidFill>
              <a:schemeClr val="tx1"/>
            </a:solidFill>
          </a:endParaRPr>
        </a:p>
      </dgm:t>
    </dgm:pt>
    <dgm:pt modelId="{1C297F30-6FC4-4F3D-BA42-E344307BC326}" type="parTrans" cxnId="{77E127BA-15F6-4E5E-AB39-AD80F411E627}">
      <dgm:prSet/>
      <dgm:spPr/>
      <dgm:t>
        <a:bodyPr/>
        <a:lstStyle/>
        <a:p>
          <a:endParaRPr lang="id-ID"/>
        </a:p>
      </dgm:t>
    </dgm:pt>
    <dgm:pt modelId="{B4668A78-11FD-47A3-B543-997BB024A1F3}" type="sibTrans" cxnId="{77E127BA-15F6-4E5E-AB39-AD80F411E627}">
      <dgm:prSet/>
      <dgm:spPr/>
      <dgm:t>
        <a:bodyPr/>
        <a:lstStyle/>
        <a:p>
          <a:endParaRPr lang="id-ID"/>
        </a:p>
      </dgm:t>
    </dgm:pt>
    <dgm:pt modelId="{E545CC55-B6A7-401E-BDBE-6867F04BD5EC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Feces</a:t>
          </a:r>
          <a:endParaRPr lang="id-ID" sz="1800" dirty="0">
            <a:solidFill>
              <a:schemeClr val="tx1"/>
            </a:solidFill>
          </a:endParaRPr>
        </a:p>
      </dgm:t>
    </dgm:pt>
    <dgm:pt modelId="{4B17F6E1-C7DD-49EC-8FA4-41EDEFA07D4B}" type="parTrans" cxnId="{D2533580-36CF-4EAC-AD61-B720432B9C5E}">
      <dgm:prSet/>
      <dgm:spPr/>
      <dgm:t>
        <a:bodyPr/>
        <a:lstStyle/>
        <a:p>
          <a:endParaRPr lang="id-ID"/>
        </a:p>
      </dgm:t>
    </dgm:pt>
    <dgm:pt modelId="{07BA417A-AA2B-459D-A438-24BC856C9EDC}" type="sibTrans" cxnId="{D2533580-36CF-4EAC-AD61-B720432B9C5E}">
      <dgm:prSet/>
      <dgm:spPr/>
      <dgm:t>
        <a:bodyPr/>
        <a:lstStyle/>
        <a:p>
          <a:endParaRPr lang="id-ID"/>
        </a:p>
      </dgm:t>
    </dgm:pt>
    <dgm:pt modelId="{B3C62E7F-7715-47D8-8B02-0684A4F5A776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Pinjal</a:t>
          </a:r>
          <a:endParaRPr lang="id-ID" sz="1800" dirty="0">
            <a:solidFill>
              <a:schemeClr val="tx1"/>
            </a:solidFill>
          </a:endParaRPr>
        </a:p>
      </dgm:t>
    </dgm:pt>
    <dgm:pt modelId="{04668364-6AE1-49C8-9C1D-6B4A78F2D8C5}" type="parTrans" cxnId="{1988FD7F-8259-4D41-A7F6-B39D5A2EAAEC}">
      <dgm:prSet/>
      <dgm:spPr/>
      <dgm:t>
        <a:bodyPr/>
        <a:lstStyle/>
        <a:p>
          <a:endParaRPr lang="id-ID"/>
        </a:p>
      </dgm:t>
    </dgm:pt>
    <dgm:pt modelId="{89D2DB61-D907-41AD-AD88-360C48E87C5F}" type="sibTrans" cxnId="{1988FD7F-8259-4D41-A7F6-B39D5A2EAAEC}">
      <dgm:prSet/>
      <dgm:spPr/>
      <dgm:t>
        <a:bodyPr/>
        <a:lstStyle/>
        <a:p>
          <a:endParaRPr lang="id-ID"/>
        </a:p>
      </dgm:t>
    </dgm:pt>
    <dgm:pt modelId="{AE6C1E76-8C1D-4385-9F71-A7BCFC364C4D}">
      <dgm:prSet phldrT="[Text]" custT="1"/>
      <dgm:spPr/>
      <dgm:t>
        <a:bodyPr/>
        <a:lstStyle/>
        <a:p>
          <a:r>
            <a:rPr lang="id-ID" sz="1800" smtClean="0">
              <a:solidFill>
                <a:schemeClr val="tx1"/>
              </a:solidFill>
            </a:rPr>
            <a:t>Stadium infektif</a:t>
          </a:r>
          <a:endParaRPr lang="id-ID" sz="1800" dirty="0">
            <a:solidFill>
              <a:schemeClr val="tx1"/>
            </a:solidFill>
          </a:endParaRPr>
        </a:p>
      </dgm:t>
    </dgm:pt>
    <dgm:pt modelId="{FB6E8D65-7B48-42FB-B13E-274C4CEFC843}" type="parTrans" cxnId="{E0CC4383-0010-49AC-A9F0-475D182FE6BF}">
      <dgm:prSet/>
      <dgm:spPr/>
      <dgm:t>
        <a:bodyPr/>
        <a:lstStyle/>
        <a:p>
          <a:endParaRPr lang="id-ID"/>
        </a:p>
      </dgm:t>
    </dgm:pt>
    <dgm:pt modelId="{7F570A1B-CA9B-4655-A8F1-C49346C93D33}" type="sibTrans" cxnId="{E0CC4383-0010-49AC-A9F0-475D182FE6BF}">
      <dgm:prSet/>
      <dgm:spPr/>
      <dgm:t>
        <a:bodyPr/>
        <a:lstStyle/>
        <a:p>
          <a:endParaRPr lang="id-ID"/>
        </a:p>
      </dgm:t>
    </dgm:pt>
    <dgm:pt modelId="{90D164C0-7787-4782-9CE5-EE37EAFBECF6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Melekat pada bulu anjing perianal</a:t>
          </a:r>
          <a:endParaRPr lang="id-ID" sz="1800" dirty="0">
            <a:solidFill>
              <a:schemeClr val="tx1"/>
            </a:solidFill>
          </a:endParaRPr>
        </a:p>
      </dgm:t>
    </dgm:pt>
    <dgm:pt modelId="{FDEDAF1C-BF24-4F11-AA4D-54A39228A5A3}" type="parTrans" cxnId="{F41DA978-F1BE-43CD-919D-BD0C5AAD2115}">
      <dgm:prSet/>
      <dgm:spPr/>
      <dgm:t>
        <a:bodyPr/>
        <a:lstStyle/>
        <a:p>
          <a:endParaRPr lang="id-ID"/>
        </a:p>
      </dgm:t>
    </dgm:pt>
    <dgm:pt modelId="{1EE1AD39-A8C8-46F3-9751-05878AC3501E}" type="sibTrans" cxnId="{F41DA978-F1BE-43CD-919D-BD0C5AAD2115}">
      <dgm:prSet/>
      <dgm:spPr/>
      <dgm:t>
        <a:bodyPr/>
        <a:lstStyle/>
        <a:p>
          <a:endParaRPr lang="id-ID"/>
        </a:p>
      </dgm:t>
    </dgm:pt>
    <dgm:pt modelId="{A33949B9-9703-46AA-95E8-B375281BB3C4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Kutu anjing (</a:t>
          </a:r>
          <a:r>
            <a:rPr lang="id-ID" sz="1800" i="1" dirty="0" smtClean="0">
              <a:solidFill>
                <a:schemeClr val="tx1"/>
              </a:solidFill>
            </a:rPr>
            <a:t>Trichodectes canis</a:t>
          </a:r>
          <a:r>
            <a:rPr lang="id-ID" sz="1800" dirty="0" smtClean="0">
              <a:solidFill>
                <a:schemeClr val="tx1"/>
              </a:solidFill>
            </a:rPr>
            <a:t>)</a:t>
          </a:r>
          <a:endParaRPr lang="id-ID" sz="1800" dirty="0">
            <a:solidFill>
              <a:schemeClr val="tx1"/>
            </a:solidFill>
          </a:endParaRPr>
        </a:p>
      </dgm:t>
    </dgm:pt>
    <dgm:pt modelId="{B4CBE765-AAA7-4068-9C8F-A022726B91C3}" type="parTrans" cxnId="{0C5703C8-9354-4A0D-A44C-BB4EDDA9EB74}">
      <dgm:prSet/>
      <dgm:spPr/>
      <dgm:t>
        <a:bodyPr/>
        <a:lstStyle/>
        <a:p>
          <a:endParaRPr lang="id-ID"/>
        </a:p>
      </dgm:t>
    </dgm:pt>
    <dgm:pt modelId="{51EAD054-34B8-43C1-92F1-436F7C4A97AE}" type="sibTrans" cxnId="{0C5703C8-9354-4A0D-A44C-BB4EDDA9EB74}">
      <dgm:prSet/>
      <dgm:spPr/>
      <dgm:t>
        <a:bodyPr/>
        <a:lstStyle/>
        <a:p>
          <a:endParaRPr lang="id-ID"/>
        </a:p>
      </dgm:t>
    </dgm:pt>
    <dgm:pt modelId="{4013896F-65CB-41A9-9176-2417B72094E8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Haemocoel (perut)</a:t>
          </a:r>
          <a:endParaRPr lang="id-ID" sz="1800" dirty="0">
            <a:solidFill>
              <a:schemeClr val="tx1"/>
            </a:solidFill>
          </a:endParaRPr>
        </a:p>
      </dgm:t>
    </dgm:pt>
    <dgm:pt modelId="{6B6F5C25-7653-4EE0-8229-DB5502CD7E4D}" type="parTrans" cxnId="{A0034506-77E4-4878-8CF4-07749E4C1196}">
      <dgm:prSet/>
      <dgm:spPr/>
      <dgm:t>
        <a:bodyPr/>
        <a:lstStyle/>
        <a:p>
          <a:endParaRPr lang="id-ID"/>
        </a:p>
      </dgm:t>
    </dgm:pt>
    <dgm:pt modelId="{0AD0EB90-04D1-4B0E-B3D2-8476C77DF551}" type="sibTrans" cxnId="{A0034506-77E4-4878-8CF4-07749E4C1196}">
      <dgm:prSet/>
      <dgm:spPr/>
      <dgm:t>
        <a:bodyPr/>
        <a:lstStyle/>
        <a:p>
          <a:endParaRPr lang="id-ID"/>
        </a:p>
      </dgm:t>
    </dgm:pt>
    <dgm:pt modelId="{CD0B6A8E-F82A-4A36-9E2C-08E97D84029B}" type="pres">
      <dgm:prSet presAssocID="{E5170B4E-15A1-442A-941F-4E58F45AC0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89FFD6-0FF7-4955-9C9D-CE0C10625FBD}" type="pres">
      <dgm:prSet presAssocID="{E7FF33E5-12E0-481D-BBC4-3AC8A1E43A76}" presName="node" presStyleLbl="node1" presStyleIdx="0" presStyleCnt="4" custScaleX="226953" custScaleY="1117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52B989-06C5-49AF-99C1-A039DF43CA0C}" type="pres">
      <dgm:prSet presAssocID="{E7FF33E5-12E0-481D-BBC4-3AC8A1E43A76}" presName="spNode" presStyleCnt="0"/>
      <dgm:spPr/>
    </dgm:pt>
    <dgm:pt modelId="{DBA6ECA4-AED3-497C-B972-08098272698C}" type="pres">
      <dgm:prSet presAssocID="{D81F8BB8-4F58-41B6-B63E-36F71C97F920}" presName="sibTrans" presStyleLbl="sibTrans1D1" presStyleIdx="0" presStyleCnt="4"/>
      <dgm:spPr/>
      <dgm:t>
        <a:bodyPr/>
        <a:lstStyle/>
        <a:p>
          <a:endParaRPr lang="id-ID"/>
        </a:p>
      </dgm:t>
    </dgm:pt>
    <dgm:pt modelId="{AA11C39C-97DD-47ED-86F7-4CA1C5A49166}" type="pres">
      <dgm:prSet presAssocID="{3F00091B-C32E-46A3-80E3-ECA0E50FF5A5}" presName="node" presStyleLbl="node1" presStyleIdx="1" presStyleCnt="4" custScaleX="228914" custScaleY="109779" custRadScaleRad="161449" custRadScaleInc="-553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8377C5-0883-4130-A711-D5C00E74BB05}" type="pres">
      <dgm:prSet presAssocID="{3F00091B-C32E-46A3-80E3-ECA0E50FF5A5}" presName="spNode" presStyleCnt="0"/>
      <dgm:spPr/>
    </dgm:pt>
    <dgm:pt modelId="{6B948AE6-2E11-461C-A41F-3809083F5BE4}" type="pres">
      <dgm:prSet presAssocID="{399AC36B-8758-440D-9819-4789528C5E70}" presName="sibTrans" presStyleLbl="sibTrans1D1" presStyleIdx="1" presStyleCnt="4"/>
      <dgm:spPr/>
      <dgm:t>
        <a:bodyPr/>
        <a:lstStyle/>
        <a:p>
          <a:endParaRPr lang="id-ID"/>
        </a:p>
      </dgm:t>
    </dgm:pt>
    <dgm:pt modelId="{4B1CAEE1-823B-4BBB-A513-0DD76B565B2A}" type="pres">
      <dgm:prSet presAssocID="{04181E41-D734-4F2B-83B7-705FBD64FE73}" presName="node" presStyleLbl="node1" presStyleIdx="2" presStyleCnt="4" custScaleX="138615" custScaleY="108031" custRadScaleRad="93661" custRadScaleInc="84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BB23A-6CB7-4BE3-944D-22F60DD3DB31}" type="pres">
      <dgm:prSet presAssocID="{04181E41-D734-4F2B-83B7-705FBD64FE73}" presName="spNode" presStyleCnt="0"/>
      <dgm:spPr/>
    </dgm:pt>
    <dgm:pt modelId="{A3DD5BA8-7FB8-4B35-8417-ECA89A297F3E}" type="pres">
      <dgm:prSet presAssocID="{F43A78B3-F60B-4917-B289-A1DCF79B218C}" presName="sibTrans" presStyleLbl="sibTrans1D1" presStyleIdx="2" presStyleCnt="4"/>
      <dgm:spPr/>
      <dgm:t>
        <a:bodyPr/>
        <a:lstStyle/>
        <a:p>
          <a:endParaRPr lang="id-ID"/>
        </a:p>
      </dgm:t>
    </dgm:pt>
    <dgm:pt modelId="{1623F8B6-0798-4A02-B557-E083A4D4ADAE}" type="pres">
      <dgm:prSet presAssocID="{74A6CBEA-EA93-40EB-9819-40B07C844FAB}" presName="node" presStyleLbl="node1" presStyleIdx="3" presStyleCnt="4" custRadScaleRad="145631" custRadScaleInc="-7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9BCEE3-34E8-456C-9B10-A5292B11F59C}" type="pres">
      <dgm:prSet presAssocID="{74A6CBEA-EA93-40EB-9819-40B07C844FAB}" presName="spNode" presStyleCnt="0"/>
      <dgm:spPr/>
    </dgm:pt>
    <dgm:pt modelId="{F72C92C7-DC10-4B39-8D53-F8D031CBE348}" type="pres">
      <dgm:prSet presAssocID="{B4668A78-11FD-47A3-B543-997BB024A1F3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88E2D801-1AA1-478F-A01F-CBFD1FBCC6E2}" type="presOf" srcId="{AE6C1E76-8C1D-4385-9F71-A7BCFC364C4D}" destId="{4B1CAEE1-823B-4BBB-A513-0DD76B565B2A}" srcOrd="0" destOrd="1" presId="urn:microsoft.com/office/officeart/2005/8/layout/cycle5"/>
    <dgm:cxn modelId="{BE78BD03-8E53-4D78-AD96-FA8C197A86E7}" type="presOf" srcId="{74A6CBEA-EA93-40EB-9819-40B07C844FAB}" destId="{1623F8B6-0798-4A02-B557-E083A4D4ADAE}" srcOrd="0" destOrd="0" presId="urn:microsoft.com/office/officeart/2005/8/layout/cycle5"/>
    <dgm:cxn modelId="{62FF536A-FF24-4C97-BF96-5E06A3CEB4FA}" type="presOf" srcId="{D81F8BB8-4F58-41B6-B63E-36F71C97F920}" destId="{DBA6ECA4-AED3-497C-B972-08098272698C}" srcOrd="0" destOrd="0" presId="urn:microsoft.com/office/officeart/2005/8/layout/cycle5"/>
    <dgm:cxn modelId="{9CC52B82-DDAF-4F7F-8A38-3C6C7BCAF548}" type="presOf" srcId="{F43A78B3-F60B-4917-B289-A1DCF79B218C}" destId="{A3DD5BA8-7FB8-4B35-8417-ECA89A297F3E}" srcOrd="0" destOrd="0" presId="urn:microsoft.com/office/officeart/2005/8/layout/cycle5"/>
    <dgm:cxn modelId="{E9FEF9A0-F2E1-4FB3-86B3-EA65E793D0AD}" type="presOf" srcId="{90D164C0-7787-4782-9CE5-EE37EAFBECF6}" destId="{1B89FFD6-0FF7-4955-9C9D-CE0C10625FBD}" srcOrd="0" destOrd="2" presId="urn:microsoft.com/office/officeart/2005/8/layout/cycle5"/>
    <dgm:cxn modelId="{A46C1516-DB94-4191-91FD-303170531CF3}" type="presOf" srcId="{B3C62E7F-7715-47D8-8B02-0684A4F5A776}" destId="{AA11C39C-97DD-47ED-86F7-4CA1C5A49166}" srcOrd="0" destOrd="1" presId="urn:microsoft.com/office/officeart/2005/8/layout/cycle5"/>
    <dgm:cxn modelId="{F41DA978-F1BE-43CD-919D-BD0C5AAD2115}" srcId="{E7FF33E5-12E0-481D-BBC4-3AC8A1E43A76}" destId="{90D164C0-7787-4782-9CE5-EE37EAFBECF6}" srcOrd="1" destOrd="0" parTransId="{FDEDAF1C-BF24-4F11-AA4D-54A39228A5A3}" sibTransId="{1EE1AD39-A8C8-46F3-9751-05878AC3501E}"/>
    <dgm:cxn modelId="{267A9538-D973-4336-80C1-12DF507F8C9D}" type="presOf" srcId="{A33949B9-9703-46AA-95E8-B375281BB3C4}" destId="{AA11C39C-97DD-47ED-86F7-4CA1C5A49166}" srcOrd="0" destOrd="2" presId="urn:microsoft.com/office/officeart/2005/8/layout/cycle5"/>
    <dgm:cxn modelId="{FC965909-F3F2-49E3-BFBE-4F49CC1AE22C}" type="presOf" srcId="{E5170B4E-15A1-442A-941F-4E58F45AC02D}" destId="{CD0B6A8E-F82A-4A36-9E2C-08E97D84029B}" srcOrd="0" destOrd="0" presId="urn:microsoft.com/office/officeart/2005/8/layout/cycle5"/>
    <dgm:cxn modelId="{F3D0BDC9-5E70-42E4-91A4-DC8FE867F2DE}" type="presOf" srcId="{B4668A78-11FD-47A3-B543-997BB024A1F3}" destId="{F72C92C7-DC10-4B39-8D53-F8D031CBE348}" srcOrd="0" destOrd="0" presId="urn:microsoft.com/office/officeart/2005/8/layout/cycle5"/>
    <dgm:cxn modelId="{9EBE3A53-18EE-475C-94F7-2768E5DFAF93}" srcId="{E5170B4E-15A1-442A-941F-4E58F45AC02D}" destId="{E7FF33E5-12E0-481D-BBC4-3AC8A1E43A76}" srcOrd="0" destOrd="0" parTransId="{1D5116EE-DD3C-4640-8AE5-BDB30618C078}" sibTransId="{D81F8BB8-4F58-41B6-B63E-36F71C97F920}"/>
    <dgm:cxn modelId="{1988FD7F-8259-4D41-A7F6-B39D5A2EAAEC}" srcId="{3F00091B-C32E-46A3-80E3-ECA0E50FF5A5}" destId="{B3C62E7F-7715-47D8-8B02-0684A4F5A776}" srcOrd="0" destOrd="0" parTransId="{04668364-6AE1-49C8-9C1D-6B4A78F2D8C5}" sibTransId="{89D2DB61-D907-41AD-AD88-360C48E87C5F}"/>
    <dgm:cxn modelId="{77E127BA-15F6-4E5E-AB39-AD80F411E627}" srcId="{E5170B4E-15A1-442A-941F-4E58F45AC02D}" destId="{74A6CBEA-EA93-40EB-9819-40B07C844FAB}" srcOrd="3" destOrd="0" parTransId="{1C297F30-6FC4-4F3D-BA42-E344307BC326}" sibTransId="{B4668A78-11FD-47A3-B543-997BB024A1F3}"/>
    <dgm:cxn modelId="{FA74EB93-8CEE-4768-BDC6-67F5395DB05B}" type="presOf" srcId="{399AC36B-8758-440D-9819-4789528C5E70}" destId="{6B948AE6-2E11-461C-A41F-3809083F5BE4}" srcOrd="0" destOrd="0" presId="urn:microsoft.com/office/officeart/2005/8/layout/cycle5"/>
    <dgm:cxn modelId="{D2533580-36CF-4EAC-AD61-B720432B9C5E}" srcId="{E7FF33E5-12E0-481D-BBC4-3AC8A1E43A76}" destId="{E545CC55-B6A7-401E-BDBE-6867F04BD5EC}" srcOrd="0" destOrd="0" parTransId="{4B17F6E1-C7DD-49EC-8FA4-41EDEFA07D4B}" sibTransId="{07BA417A-AA2B-459D-A438-24BC856C9EDC}"/>
    <dgm:cxn modelId="{03BD4C20-1E04-4ABE-B3E7-BA896749AD28}" type="presOf" srcId="{04181E41-D734-4F2B-83B7-705FBD64FE73}" destId="{4B1CAEE1-823B-4BBB-A513-0DD76B565B2A}" srcOrd="0" destOrd="0" presId="urn:microsoft.com/office/officeart/2005/8/layout/cycle5"/>
    <dgm:cxn modelId="{0C5703C8-9354-4A0D-A44C-BB4EDDA9EB74}" srcId="{3F00091B-C32E-46A3-80E3-ECA0E50FF5A5}" destId="{A33949B9-9703-46AA-95E8-B375281BB3C4}" srcOrd="1" destOrd="0" parTransId="{B4CBE765-AAA7-4068-9C8F-A022726B91C3}" sibTransId="{51EAD054-34B8-43C1-92F1-436F7C4A97AE}"/>
    <dgm:cxn modelId="{E0CC4383-0010-49AC-A9F0-475D182FE6BF}" srcId="{04181E41-D734-4F2B-83B7-705FBD64FE73}" destId="{AE6C1E76-8C1D-4385-9F71-A7BCFC364C4D}" srcOrd="0" destOrd="0" parTransId="{FB6E8D65-7B48-42FB-B13E-274C4CEFC843}" sibTransId="{7F570A1B-CA9B-4655-A8F1-C49346C93D33}"/>
    <dgm:cxn modelId="{B8932061-8F0A-4F43-8140-DC514235C1EE}" type="presOf" srcId="{4013896F-65CB-41A9-9176-2417B72094E8}" destId="{4B1CAEE1-823B-4BBB-A513-0DD76B565B2A}" srcOrd="0" destOrd="2" presId="urn:microsoft.com/office/officeart/2005/8/layout/cycle5"/>
    <dgm:cxn modelId="{D780D590-EA56-4241-B9ED-02D5C120E3D5}" type="presOf" srcId="{3F00091B-C32E-46A3-80E3-ECA0E50FF5A5}" destId="{AA11C39C-97DD-47ED-86F7-4CA1C5A49166}" srcOrd="0" destOrd="0" presId="urn:microsoft.com/office/officeart/2005/8/layout/cycle5"/>
    <dgm:cxn modelId="{7492D6A5-4B9A-42B8-BB6D-AC1B44DD0E80}" srcId="{E5170B4E-15A1-442A-941F-4E58F45AC02D}" destId="{04181E41-D734-4F2B-83B7-705FBD64FE73}" srcOrd="2" destOrd="0" parTransId="{1890A7C1-1FB8-49A0-BD50-7334A205A5A4}" sibTransId="{F43A78B3-F60B-4917-B289-A1DCF79B218C}"/>
    <dgm:cxn modelId="{E6B19737-5C2A-4134-96F9-B020A28CABEE}" type="presOf" srcId="{E545CC55-B6A7-401E-BDBE-6867F04BD5EC}" destId="{1B89FFD6-0FF7-4955-9C9D-CE0C10625FBD}" srcOrd="0" destOrd="1" presId="urn:microsoft.com/office/officeart/2005/8/layout/cycle5"/>
    <dgm:cxn modelId="{A0034506-77E4-4878-8CF4-07749E4C1196}" srcId="{04181E41-D734-4F2B-83B7-705FBD64FE73}" destId="{4013896F-65CB-41A9-9176-2417B72094E8}" srcOrd="1" destOrd="0" parTransId="{6B6F5C25-7653-4EE0-8229-DB5502CD7E4D}" sibTransId="{0AD0EB90-04D1-4B0E-B3D2-8476C77DF551}"/>
    <dgm:cxn modelId="{829FF1B7-C70D-49B4-90F7-26F0E7EC84BD}" type="presOf" srcId="{E7FF33E5-12E0-481D-BBC4-3AC8A1E43A76}" destId="{1B89FFD6-0FF7-4955-9C9D-CE0C10625FBD}" srcOrd="0" destOrd="0" presId="urn:microsoft.com/office/officeart/2005/8/layout/cycle5"/>
    <dgm:cxn modelId="{B2A02154-DA50-43A5-9D72-B4203C082D84}" srcId="{E5170B4E-15A1-442A-941F-4E58F45AC02D}" destId="{3F00091B-C32E-46A3-80E3-ECA0E50FF5A5}" srcOrd="1" destOrd="0" parTransId="{387BC4BC-6E0E-4BDB-B462-86859B84F027}" sibTransId="{399AC36B-8758-440D-9819-4789528C5E70}"/>
    <dgm:cxn modelId="{CE56DB95-BB61-4E3F-95A0-FFDD65EF3646}" type="presParOf" srcId="{CD0B6A8E-F82A-4A36-9E2C-08E97D84029B}" destId="{1B89FFD6-0FF7-4955-9C9D-CE0C10625FBD}" srcOrd="0" destOrd="0" presId="urn:microsoft.com/office/officeart/2005/8/layout/cycle5"/>
    <dgm:cxn modelId="{1E871E05-7FD7-45DE-9925-4968392ED22B}" type="presParOf" srcId="{CD0B6A8E-F82A-4A36-9E2C-08E97D84029B}" destId="{0152B989-06C5-49AF-99C1-A039DF43CA0C}" srcOrd="1" destOrd="0" presId="urn:microsoft.com/office/officeart/2005/8/layout/cycle5"/>
    <dgm:cxn modelId="{B22B86C3-C8F5-48E7-9C43-237C65F1CC82}" type="presParOf" srcId="{CD0B6A8E-F82A-4A36-9E2C-08E97D84029B}" destId="{DBA6ECA4-AED3-497C-B972-08098272698C}" srcOrd="2" destOrd="0" presId="urn:microsoft.com/office/officeart/2005/8/layout/cycle5"/>
    <dgm:cxn modelId="{DB876A4F-F878-4DA4-8EF3-C230191E79FC}" type="presParOf" srcId="{CD0B6A8E-F82A-4A36-9E2C-08E97D84029B}" destId="{AA11C39C-97DD-47ED-86F7-4CA1C5A49166}" srcOrd="3" destOrd="0" presId="urn:microsoft.com/office/officeart/2005/8/layout/cycle5"/>
    <dgm:cxn modelId="{EA820E6F-F4DA-4FF5-B063-054DC7699665}" type="presParOf" srcId="{CD0B6A8E-F82A-4A36-9E2C-08E97D84029B}" destId="{7E8377C5-0883-4130-A711-D5C00E74BB05}" srcOrd="4" destOrd="0" presId="urn:microsoft.com/office/officeart/2005/8/layout/cycle5"/>
    <dgm:cxn modelId="{F9AB29EA-39FE-436A-9A9C-0F5E1D110D1F}" type="presParOf" srcId="{CD0B6A8E-F82A-4A36-9E2C-08E97D84029B}" destId="{6B948AE6-2E11-461C-A41F-3809083F5BE4}" srcOrd="5" destOrd="0" presId="urn:microsoft.com/office/officeart/2005/8/layout/cycle5"/>
    <dgm:cxn modelId="{88B41476-21DE-4FBA-B2F1-D0BFE1319E02}" type="presParOf" srcId="{CD0B6A8E-F82A-4A36-9E2C-08E97D84029B}" destId="{4B1CAEE1-823B-4BBB-A513-0DD76B565B2A}" srcOrd="6" destOrd="0" presId="urn:microsoft.com/office/officeart/2005/8/layout/cycle5"/>
    <dgm:cxn modelId="{2D608B13-D087-425E-9848-63DE8C54C297}" type="presParOf" srcId="{CD0B6A8E-F82A-4A36-9E2C-08E97D84029B}" destId="{DB0BB23A-6CB7-4BE3-944D-22F60DD3DB31}" srcOrd="7" destOrd="0" presId="urn:microsoft.com/office/officeart/2005/8/layout/cycle5"/>
    <dgm:cxn modelId="{AFD8DA44-CA26-4351-92D8-D229E13072A8}" type="presParOf" srcId="{CD0B6A8E-F82A-4A36-9E2C-08E97D84029B}" destId="{A3DD5BA8-7FB8-4B35-8417-ECA89A297F3E}" srcOrd="8" destOrd="0" presId="urn:microsoft.com/office/officeart/2005/8/layout/cycle5"/>
    <dgm:cxn modelId="{4EDB67DF-A08E-4C37-B480-D895F08CEADB}" type="presParOf" srcId="{CD0B6A8E-F82A-4A36-9E2C-08E97D84029B}" destId="{1623F8B6-0798-4A02-B557-E083A4D4ADAE}" srcOrd="9" destOrd="0" presId="urn:microsoft.com/office/officeart/2005/8/layout/cycle5"/>
    <dgm:cxn modelId="{CE3E2015-0F46-422A-B15D-6F1EF1F16F3B}" type="presParOf" srcId="{CD0B6A8E-F82A-4A36-9E2C-08E97D84029B}" destId="{749BCEE3-34E8-456C-9B10-A5292B11F59C}" srcOrd="10" destOrd="0" presId="urn:microsoft.com/office/officeart/2005/8/layout/cycle5"/>
    <dgm:cxn modelId="{A315BB28-DB99-415C-841D-696A8A7E84EA}" type="presParOf" srcId="{CD0B6A8E-F82A-4A36-9E2C-08E97D84029B}" destId="{F72C92C7-DC10-4B39-8D53-F8D031CBE348}" srcOrd="11" destOrd="0" presId="urn:microsoft.com/office/officeart/2005/8/layout/cycle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170B4E-15A1-442A-941F-4E58F45AC02D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7FF33E5-12E0-481D-BBC4-3AC8A1E43A76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TELUR</a:t>
          </a:r>
          <a:endParaRPr lang="id-ID" sz="2000" b="1" dirty="0">
            <a:solidFill>
              <a:schemeClr val="tx1"/>
            </a:solidFill>
          </a:endParaRPr>
        </a:p>
      </dgm:t>
    </dgm:pt>
    <dgm:pt modelId="{1D5116EE-DD3C-4640-8AE5-BDB30618C078}" type="parTrans" cxnId="{9EBE3A53-18EE-475C-94F7-2768E5DFAF93}">
      <dgm:prSet/>
      <dgm:spPr/>
      <dgm:t>
        <a:bodyPr/>
        <a:lstStyle/>
        <a:p>
          <a:endParaRPr lang="id-ID"/>
        </a:p>
      </dgm:t>
    </dgm:pt>
    <dgm:pt modelId="{D81F8BB8-4F58-41B6-B63E-36F71C97F920}" type="sibTrans" cxnId="{9EBE3A53-18EE-475C-94F7-2768E5DFAF93}">
      <dgm:prSet/>
      <dgm:spPr/>
      <dgm:t>
        <a:bodyPr/>
        <a:lstStyle/>
        <a:p>
          <a:endParaRPr lang="id-ID"/>
        </a:p>
      </dgm:t>
    </dgm:pt>
    <dgm:pt modelId="{3F00091B-C32E-46A3-80E3-ECA0E50FF5A5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CORACIDIUM (LARVA 1)</a:t>
          </a:r>
          <a:endParaRPr lang="id-ID" sz="2000" b="1" dirty="0">
            <a:solidFill>
              <a:schemeClr val="tx1"/>
            </a:solidFill>
          </a:endParaRPr>
        </a:p>
      </dgm:t>
    </dgm:pt>
    <dgm:pt modelId="{387BC4BC-6E0E-4BDB-B462-86859B84F027}" type="parTrans" cxnId="{B2A02154-DA50-43A5-9D72-B4203C082D84}">
      <dgm:prSet/>
      <dgm:spPr/>
      <dgm:t>
        <a:bodyPr/>
        <a:lstStyle/>
        <a:p>
          <a:endParaRPr lang="id-ID"/>
        </a:p>
      </dgm:t>
    </dgm:pt>
    <dgm:pt modelId="{399AC36B-8758-440D-9819-4789528C5E70}" type="sibTrans" cxnId="{B2A02154-DA50-43A5-9D72-B4203C082D84}">
      <dgm:prSet/>
      <dgm:spPr/>
      <dgm:t>
        <a:bodyPr/>
        <a:lstStyle/>
        <a:p>
          <a:endParaRPr lang="id-ID"/>
        </a:p>
      </dgm:t>
    </dgm:pt>
    <dgm:pt modelId="{04181E41-D734-4F2B-83B7-705FBD64FE73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PLEROCERCOID</a:t>
          </a:r>
          <a:endParaRPr lang="id-ID" sz="2000" b="1" dirty="0">
            <a:solidFill>
              <a:schemeClr val="tx1"/>
            </a:solidFill>
          </a:endParaRPr>
        </a:p>
      </dgm:t>
    </dgm:pt>
    <dgm:pt modelId="{1890A7C1-1FB8-49A0-BD50-7334A205A5A4}" type="parTrans" cxnId="{7492D6A5-4B9A-42B8-BB6D-AC1B44DD0E80}">
      <dgm:prSet/>
      <dgm:spPr/>
      <dgm:t>
        <a:bodyPr/>
        <a:lstStyle/>
        <a:p>
          <a:endParaRPr lang="id-ID"/>
        </a:p>
      </dgm:t>
    </dgm:pt>
    <dgm:pt modelId="{F43A78B3-F60B-4917-B289-A1DCF79B218C}" type="sibTrans" cxnId="{7492D6A5-4B9A-42B8-BB6D-AC1B44DD0E80}">
      <dgm:prSet/>
      <dgm:spPr/>
      <dgm:t>
        <a:bodyPr/>
        <a:lstStyle/>
        <a:p>
          <a:endParaRPr lang="id-ID"/>
        </a:p>
      </dgm:t>
    </dgm:pt>
    <dgm:pt modelId="{74A6CBEA-EA93-40EB-9819-40B07C844FA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CACING DEWASA</a:t>
          </a:r>
          <a:endParaRPr lang="id-ID" sz="2000" b="1" dirty="0">
            <a:solidFill>
              <a:schemeClr val="tx1"/>
            </a:solidFill>
          </a:endParaRPr>
        </a:p>
      </dgm:t>
    </dgm:pt>
    <dgm:pt modelId="{1C297F30-6FC4-4F3D-BA42-E344307BC326}" type="parTrans" cxnId="{77E127BA-15F6-4E5E-AB39-AD80F411E627}">
      <dgm:prSet/>
      <dgm:spPr/>
      <dgm:t>
        <a:bodyPr/>
        <a:lstStyle/>
        <a:p>
          <a:endParaRPr lang="id-ID"/>
        </a:p>
      </dgm:t>
    </dgm:pt>
    <dgm:pt modelId="{B4668A78-11FD-47A3-B543-997BB024A1F3}" type="sibTrans" cxnId="{77E127BA-15F6-4E5E-AB39-AD80F411E627}">
      <dgm:prSet/>
      <dgm:spPr/>
      <dgm:t>
        <a:bodyPr/>
        <a:lstStyle/>
        <a:p>
          <a:endParaRPr lang="id-ID"/>
        </a:p>
      </dgm:t>
    </dgm:pt>
    <dgm:pt modelId="{B3C62E7F-7715-47D8-8B02-0684A4F5A776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Pada inang antara I (crustacea)</a:t>
          </a:r>
          <a:endParaRPr lang="id-ID" sz="1800" dirty="0">
            <a:solidFill>
              <a:schemeClr val="tx1"/>
            </a:solidFill>
          </a:endParaRPr>
        </a:p>
      </dgm:t>
    </dgm:pt>
    <dgm:pt modelId="{04668364-6AE1-49C8-9C1D-6B4A78F2D8C5}" type="parTrans" cxnId="{1988FD7F-8259-4D41-A7F6-B39D5A2EAAEC}">
      <dgm:prSet/>
      <dgm:spPr/>
      <dgm:t>
        <a:bodyPr/>
        <a:lstStyle/>
        <a:p>
          <a:endParaRPr lang="id-ID"/>
        </a:p>
      </dgm:t>
    </dgm:pt>
    <dgm:pt modelId="{89D2DB61-D907-41AD-AD88-360C48E87C5F}" type="sibTrans" cxnId="{1988FD7F-8259-4D41-A7F6-B39D5A2EAAEC}">
      <dgm:prSet/>
      <dgm:spPr/>
      <dgm:t>
        <a:bodyPr/>
        <a:lstStyle/>
        <a:p>
          <a:endParaRPr lang="id-ID"/>
        </a:p>
      </dgm:t>
    </dgm:pt>
    <dgm:pt modelId="{AE6C1E76-8C1D-4385-9F71-A7BCFC364C4D}">
      <dgm:prSet phldrT="[Text]" custT="1"/>
      <dgm:spPr/>
      <dgm:t>
        <a:bodyPr/>
        <a:lstStyle/>
        <a:p>
          <a:r>
            <a:rPr lang="id-ID" sz="1800" smtClean="0">
              <a:solidFill>
                <a:schemeClr val="tx1"/>
              </a:solidFill>
            </a:rPr>
            <a:t>Stadium infektif</a:t>
          </a:r>
          <a:endParaRPr lang="id-ID" sz="1800" dirty="0">
            <a:solidFill>
              <a:schemeClr val="tx1"/>
            </a:solidFill>
          </a:endParaRPr>
        </a:p>
      </dgm:t>
    </dgm:pt>
    <dgm:pt modelId="{FB6E8D65-7B48-42FB-B13E-274C4CEFC843}" type="parTrans" cxnId="{E0CC4383-0010-49AC-A9F0-475D182FE6BF}">
      <dgm:prSet/>
      <dgm:spPr/>
      <dgm:t>
        <a:bodyPr/>
        <a:lstStyle/>
        <a:p>
          <a:endParaRPr lang="id-ID"/>
        </a:p>
      </dgm:t>
    </dgm:pt>
    <dgm:pt modelId="{7F570A1B-CA9B-4655-A8F1-C49346C93D33}" type="sibTrans" cxnId="{E0CC4383-0010-49AC-A9F0-475D182FE6BF}">
      <dgm:prSet/>
      <dgm:spPr/>
      <dgm:t>
        <a:bodyPr/>
        <a:lstStyle/>
        <a:p>
          <a:endParaRPr lang="id-ID"/>
        </a:p>
      </dgm:t>
    </dgm:pt>
    <dgm:pt modelId="{41AFE99D-BBCB-4313-9633-9B6E2C6C05B3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PROCERCOID</a:t>
          </a:r>
          <a:endParaRPr lang="id-ID" sz="2000" b="1" dirty="0">
            <a:solidFill>
              <a:schemeClr val="tx1"/>
            </a:solidFill>
          </a:endParaRPr>
        </a:p>
      </dgm:t>
    </dgm:pt>
    <dgm:pt modelId="{CD08D067-1A4F-42F4-93A6-F93D9467F86C}" type="parTrans" cxnId="{CF014146-85D3-4AF3-BFFE-5BC6D0F2EAEE}">
      <dgm:prSet/>
      <dgm:spPr/>
      <dgm:t>
        <a:bodyPr/>
        <a:lstStyle/>
        <a:p>
          <a:endParaRPr lang="id-ID"/>
        </a:p>
      </dgm:t>
    </dgm:pt>
    <dgm:pt modelId="{80170568-E1FA-433E-A477-81132B3321E0}" type="sibTrans" cxnId="{CF014146-85D3-4AF3-BFFE-5BC6D0F2EAEE}">
      <dgm:prSet/>
      <dgm:spPr/>
      <dgm:t>
        <a:bodyPr/>
        <a:lstStyle/>
        <a:p>
          <a:endParaRPr lang="id-ID"/>
        </a:p>
      </dgm:t>
    </dgm:pt>
    <dgm:pt modelId="{57CE930C-4707-4B12-9DC7-7963F23CFFD7}">
      <dgm:prSet phldrT="[Text]" custT="1"/>
      <dgm:spPr/>
      <dgm:t>
        <a:bodyPr/>
        <a:lstStyle/>
        <a:p>
          <a:r>
            <a:rPr lang="id-ID" sz="1800" b="0" dirty="0" smtClean="0">
              <a:solidFill>
                <a:schemeClr val="tx1"/>
              </a:solidFill>
            </a:rPr>
            <a:t>Mengandung onkosfer</a:t>
          </a:r>
          <a:endParaRPr lang="id-ID" sz="1800" b="0" dirty="0">
            <a:solidFill>
              <a:schemeClr val="tx1"/>
            </a:solidFill>
          </a:endParaRPr>
        </a:p>
      </dgm:t>
    </dgm:pt>
    <dgm:pt modelId="{ED20E62E-7DC3-49BC-BA54-22BE23DE8A83}" type="parTrans" cxnId="{2D5CBCC6-DE89-43C1-9D81-34120D09D2C4}">
      <dgm:prSet/>
      <dgm:spPr/>
      <dgm:t>
        <a:bodyPr/>
        <a:lstStyle/>
        <a:p>
          <a:endParaRPr lang="id-ID"/>
        </a:p>
      </dgm:t>
    </dgm:pt>
    <dgm:pt modelId="{DA06C0A2-DC49-4F9E-BA1B-441ADBDBDDEF}" type="sibTrans" cxnId="{2D5CBCC6-DE89-43C1-9D81-34120D09D2C4}">
      <dgm:prSet/>
      <dgm:spPr/>
      <dgm:t>
        <a:bodyPr/>
        <a:lstStyle/>
        <a:p>
          <a:endParaRPr lang="id-ID"/>
        </a:p>
      </dgm:t>
    </dgm:pt>
    <dgm:pt modelId="{2EBDF3D8-38E3-437F-B985-999A0A06EDC9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Inang antara II (ikan air tawar/salmon)</a:t>
          </a:r>
          <a:endParaRPr lang="id-ID" sz="1800" dirty="0">
            <a:solidFill>
              <a:schemeClr val="tx1"/>
            </a:solidFill>
          </a:endParaRPr>
        </a:p>
      </dgm:t>
    </dgm:pt>
    <dgm:pt modelId="{2A842B6C-7ABE-4CBA-A63A-10AD790BDD0F}" type="parTrans" cxnId="{7FEC44AA-FF13-42F9-9F43-636930B33856}">
      <dgm:prSet/>
      <dgm:spPr/>
      <dgm:t>
        <a:bodyPr/>
        <a:lstStyle/>
        <a:p>
          <a:endParaRPr lang="id-ID"/>
        </a:p>
      </dgm:t>
    </dgm:pt>
    <dgm:pt modelId="{1A33D01A-88DA-4D25-8D2B-29B9B7D0E24B}" type="sibTrans" cxnId="{7FEC44AA-FF13-42F9-9F43-636930B33856}">
      <dgm:prSet/>
      <dgm:spPr/>
      <dgm:t>
        <a:bodyPr/>
        <a:lstStyle/>
        <a:p>
          <a:endParaRPr lang="id-ID"/>
        </a:p>
      </dgm:t>
    </dgm:pt>
    <dgm:pt modelId="{77B5D24F-0886-4F7A-97A8-4E5FE9BF52C1}" type="pres">
      <dgm:prSet presAssocID="{E5170B4E-15A1-442A-941F-4E58F45AC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E5BAC6-FD4E-4217-BD34-53866907FD8D}" type="pres">
      <dgm:prSet presAssocID="{E5170B4E-15A1-442A-941F-4E58F45AC02D}" presName="cycle" presStyleCnt="0"/>
      <dgm:spPr/>
    </dgm:pt>
    <dgm:pt modelId="{5F9FA59B-4DD5-4B68-9B0A-A5D774077170}" type="pres">
      <dgm:prSet presAssocID="{E7FF33E5-12E0-481D-BBC4-3AC8A1E43A7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5098C9-E816-481D-812D-D20C57E7AA03}" type="pres">
      <dgm:prSet presAssocID="{D81F8BB8-4F58-41B6-B63E-36F71C97F920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044FF60B-DFF3-43A5-B62B-12A9EA1D561F}" type="pres">
      <dgm:prSet presAssocID="{3F00091B-C32E-46A3-80E3-ECA0E50FF5A5}" presName="nodeFollowingNodes" presStyleLbl="node1" presStyleIdx="1" presStyleCnt="5" custScaleX="134063" custScaleY="993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E66882-46FC-4A1F-B8A6-0ADFCCE050C1}" type="pres">
      <dgm:prSet presAssocID="{41AFE99D-BBCB-4313-9633-9B6E2C6C05B3}" presName="nodeFollowingNodes" presStyleLbl="node1" presStyleIdx="2" presStyleCnt="5" custScaleX="109551" custRadScaleRad="92944" custRadScaleInc="-337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A47130-008D-43AD-8BE9-1D4050190DFD}" type="pres">
      <dgm:prSet presAssocID="{04181E41-D734-4F2B-83B7-705FBD64FE73}" presName="nodeFollowingNodes" presStyleLbl="node1" presStyleIdx="3" presStyleCnt="5" custScaleX="136588" custScaleY="129830" custRadScaleRad="104030" custRadScaleInc="367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C027DE-9545-4012-AB71-754BCC091736}" type="pres">
      <dgm:prSet presAssocID="{74A6CBEA-EA93-40EB-9819-40B07C844FA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D7A6540-8F75-46D1-8F54-E4950F037222}" type="presOf" srcId="{04181E41-D734-4F2B-83B7-705FBD64FE73}" destId="{D3A47130-008D-43AD-8BE9-1D4050190DFD}" srcOrd="0" destOrd="0" presId="urn:microsoft.com/office/officeart/2005/8/layout/cycle3"/>
    <dgm:cxn modelId="{141D8277-C1AC-4FED-A5B2-0AC952819869}" type="presOf" srcId="{41AFE99D-BBCB-4313-9633-9B6E2C6C05B3}" destId="{A3E66882-46FC-4A1F-B8A6-0ADFCCE050C1}" srcOrd="0" destOrd="0" presId="urn:microsoft.com/office/officeart/2005/8/layout/cycle3"/>
    <dgm:cxn modelId="{262812DD-A366-4A9E-91F4-6E22D8BB4FB4}" type="presOf" srcId="{E5170B4E-15A1-442A-941F-4E58F45AC02D}" destId="{77B5D24F-0886-4F7A-97A8-4E5FE9BF52C1}" srcOrd="0" destOrd="0" presId="urn:microsoft.com/office/officeart/2005/8/layout/cycle3"/>
    <dgm:cxn modelId="{EC39884F-6F4A-44EA-9700-BB6F8E62B03F}" type="presOf" srcId="{D81F8BB8-4F58-41B6-B63E-36F71C97F920}" destId="{0C5098C9-E816-481D-812D-D20C57E7AA03}" srcOrd="0" destOrd="0" presId="urn:microsoft.com/office/officeart/2005/8/layout/cycle3"/>
    <dgm:cxn modelId="{9EBE3A53-18EE-475C-94F7-2768E5DFAF93}" srcId="{E5170B4E-15A1-442A-941F-4E58F45AC02D}" destId="{E7FF33E5-12E0-481D-BBC4-3AC8A1E43A76}" srcOrd="0" destOrd="0" parTransId="{1D5116EE-DD3C-4640-8AE5-BDB30618C078}" sibTransId="{D81F8BB8-4F58-41B6-B63E-36F71C97F920}"/>
    <dgm:cxn modelId="{1988FD7F-8259-4D41-A7F6-B39D5A2EAAEC}" srcId="{41AFE99D-BBCB-4313-9633-9B6E2C6C05B3}" destId="{B3C62E7F-7715-47D8-8B02-0684A4F5A776}" srcOrd="0" destOrd="0" parTransId="{04668364-6AE1-49C8-9C1D-6B4A78F2D8C5}" sibTransId="{89D2DB61-D907-41AD-AD88-360C48E87C5F}"/>
    <dgm:cxn modelId="{77E127BA-15F6-4E5E-AB39-AD80F411E627}" srcId="{E5170B4E-15A1-442A-941F-4E58F45AC02D}" destId="{74A6CBEA-EA93-40EB-9819-40B07C844FAB}" srcOrd="4" destOrd="0" parTransId="{1C297F30-6FC4-4F3D-BA42-E344307BC326}" sibTransId="{B4668A78-11FD-47A3-B543-997BB024A1F3}"/>
    <dgm:cxn modelId="{2A7F1276-5ECD-420A-8510-4093E49ACF48}" type="presOf" srcId="{3F00091B-C32E-46A3-80E3-ECA0E50FF5A5}" destId="{044FF60B-DFF3-43A5-B62B-12A9EA1D561F}" srcOrd="0" destOrd="0" presId="urn:microsoft.com/office/officeart/2005/8/layout/cycle3"/>
    <dgm:cxn modelId="{E0CC4383-0010-49AC-A9F0-475D182FE6BF}" srcId="{04181E41-D734-4F2B-83B7-705FBD64FE73}" destId="{AE6C1E76-8C1D-4385-9F71-A7BCFC364C4D}" srcOrd="1" destOrd="0" parTransId="{FB6E8D65-7B48-42FB-B13E-274C4CEFC843}" sibTransId="{7F570A1B-CA9B-4655-A8F1-C49346C93D33}"/>
    <dgm:cxn modelId="{6D8C7DF7-3D42-4110-94C3-05CC0E555CD9}" type="presOf" srcId="{E7FF33E5-12E0-481D-BBC4-3AC8A1E43A76}" destId="{5F9FA59B-4DD5-4B68-9B0A-A5D774077170}" srcOrd="0" destOrd="0" presId="urn:microsoft.com/office/officeart/2005/8/layout/cycle3"/>
    <dgm:cxn modelId="{13D04FBA-7020-43A6-856E-472109A71345}" type="presOf" srcId="{74A6CBEA-EA93-40EB-9819-40B07C844FAB}" destId="{8DC027DE-9545-4012-AB71-754BCC091736}" srcOrd="0" destOrd="0" presId="urn:microsoft.com/office/officeart/2005/8/layout/cycle3"/>
    <dgm:cxn modelId="{549E4919-AA50-436D-BD3C-2345F134E49F}" type="presOf" srcId="{B3C62E7F-7715-47D8-8B02-0684A4F5A776}" destId="{A3E66882-46FC-4A1F-B8A6-0ADFCCE050C1}" srcOrd="0" destOrd="1" presId="urn:microsoft.com/office/officeart/2005/8/layout/cycle3"/>
    <dgm:cxn modelId="{7492D6A5-4B9A-42B8-BB6D-AC1B44DD0E80}" srcId="{E5170B4E-15A1-442A-941F-4E58F45AC02D}" destId="{04181E41-D734-4F2B-83B7-705FBD64FE73}" srcOrd="3" destOrd="0" parTransId="{1890A7C1-1FB8-49A0-BD50-7334A205A5A4}" sibTransId="{F43A78B3-F60B-4917-B289-A1DCF79B218C}"/>
    <dgm:cxn modelId="{86B64874-9F99-4512-863E-5E7ED470346D}" type="presOf" srcId="{57CE930C-4707-4B12-9DC7-7963F23CFFD7}" destId="{044FF60B-DFF3-43A5-B62B-12A9EA1D561F}" srcOrd="0" destOrd="1" presId="urn:microsoft.com/office/officeart/2005/8/layout/cycle3"/>
    <dgm:cxn modelId="{75F20471-6CE9-4337-8259-8E5CE4E5BE2A}" type="presOf" srcId="{2EBDF3D8-38E3-437F-B985-999A0A06EDC9}" destId="{D3A47130-008D-43AD-8BE9-1D4050190DFD}" srcOrd="0" destOrd="1" presId="urn:microsoft.com/office/officeart/2005/8/layout/cycle3"/>
    <dgm:cxn modelId="{2D5CBCC6-DE89-43C1-9D81-34120D09D2C4}" srcId="{3F00091B-C32E-46A3-80E3-ECA0E50FF5A5}" destId="{57CE930C-4707-4B12-9DC7-7963F23CFFD7}" srcOrd="0" destOrd="0" parTransId="{ED20E62E-7DC3-49BC-BA54-22BE23DE8A83}" sibTransId="{DA06C0A2-DC49-4F9E-BA1B-441ADBDBDDEF}"/>
    <dgm:cxn modelId="{CF014146-85D3-4AF3-BFFE-5BC6D0F2EAEE}" srcId="{E5170B4E-15A1-442A-941F-4E58F45AC02D}" destId="{41AFE99D-BBCB-4313-9633-9B6E2C6C05B3}" srcOrd="2" destOrd="0" parTransId="{CD08D067-1A4F-42F4-93A6-F93D9467F86C}" sibTransId="{80170568-E1FA-433E-A477-81132B3321E0}"/>
    <dgm:cxn modelId="{B2A02154-DA50-43A5-9D72-B4203C082D84}" srcId="{E5170B4E-15A1-442A-941F-4E58F45AC02D}" destId="{3F00091B-C32E-46A3-80E3-ECA0E50FF5A5}" srcOrd="1" destOrd="0" parTransId="{387BC4BC-6E0E-4BDB-B462-86859B84F027}" sibTransId="{399AC36B-8758-440D-9819-4789528C5E70}"/>
    <dgm:cxn modelId="{13D3B7FB-3238-4305-B34F-8BA11422A680}" type="presOf" srcId="{AE6C1E76-8C1D-4385-9F71-A7BCFC364C4D}" destId="{D3A47130-008D-43AD-8BE9-1D4050190DFD}" srcOrd="0" destOrd="2" presId="urn:microsoft.com/office/officeart/2005/8/layout/cycle3"/>
    <dgm:cxn modelId="{7FEC44AA-FF13-42F9-9F43-636930B33856}" srcId="{04181E41-D734-4F2B-83B7-705FBD64FE73}" destId="{2EBDF3D8-38E3-437F-B985-999A0A06EDC9}" srcOrd="0" destOrd="0" parTransId="{2A842B6C-7ABE-4CBA-A63A-10AD790BDD0F}" sibTransId="{1A33D01A-88DA-4D25-8D2B-29B9B7D0E24B}"/>
    <dgm:cxn modelId="{68659066-9579-439C-9C2A-45DC63454604}" type="presParOf" srcId="{77B5D24F-0886-4F7A-97A8-4E5FE9BF52C1}" destId="{BBE5BAC6-FD4E-4217-BD34-53866907FD8D}" srcOrd="0" destOrd="0" presId="urn:microsoft.com/office/officeart/2005/8/layout/cycle3"/>
    <dgm:cxn modelId="{83E21DC6-2741-419D-A645-67713BFB3856}" type="presParOf" srcId="{BBE5BAC6-FD4E-4217-BD34-53866907FD8D}" destId="{5F9FA59B-4DD5-4B68-9B0A-A5D774077170}" srcOrd="0" destOrd="0" presId="urn:microsoft.com/office/officeart/2005/8/layout/cycle3"/>
    <dgm:cxn modelId="{48F9D9F7-F91D-4FC7-9E33-0F4C916743C7}" type="presParOf" srcId="{BBE5BAC6-FD4E-4217-BD34-53866907FD8D}" destId="{0C5098C9-E816-481D-812D-D20C57E7AA03}" srcOrd="1" destOrd="0" presId="urn:microsoft.com/office/officeart/2005/8/layout/cycle3"/>
    <dgm:cxn modelId="{2A9B6163-D0D6-46BA-89E3-1C70FA752CAB}" type="presParOf" srcId="{BBE5BAC6-FD4E-4217-BD34-53866907FD8D}" destId="{044FF60B-DFF3-43A5-B62B-12A9EA1D561F}" srcOrd="2" destOrd="0" presId="urn:microsoft.com/office/officeart/2005/8/layout/cycle3"/>
    <dgm:cxn modelId="{3DDAC370-5AED-4B87-B98E-0260ECDB4CCD}" type="presParOf" srcId="{BBE5BAC6-FD4E-4217-BD34-53866907FD8D}" destId="{A3E66882-46FC-4A1F-B8A6-0ADFCCE050C1}" srcOrd="3" destOrd="0" presId="urn:microsoft.com/office/officeart/2005/8/layout/cycle3"/>
    <dgm:cxn modelId="{B58BB459-FA4A-472D-86D8-973C30A2CEF5}" type="presParOf" srcId="{BBE5BAC6-FD4E-4217-BD34-53866907FD8D}" destId="{D3A47130-008D-43AD-8BE9-1D4050190DFD}" srcOrd="4" destOrd="0" presId="urn:microsoft.com/office/officeart/2005/8/layout/cycle3"/>
    <dgm:cxn modelId="{C3971769-E74D-4684-97A7-5B3026FFC852}" type="presParOf" srcId="{BBE5BAC6-FD4E-4217-BD34-53866907FD8D}" destId="{8DC027DE-9545-4012-AB71-754BCC091736}" srcOrd="5" destOrd="0" presId="urn:microsoft.com/office/officeart/2005/8/layout/cycle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170B4E-15A1-442A-941F-4E58F45AC02D}" type="doc">
      <dgm:prSet loTypeId="urn:microsoft.com/office/officeart/2005/8/layout/cycle3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E7FF33E5-12E0-481D-BBC4-3AC8A1E43A76}">
      <dgm:prSet phldrT="[Text]" custT="1"/>
      <dgm:spPr/>
      <dgm:t>
        <a:bodyPr/>
        <a:lstStyle/>
        <a:p>
          <a:r>
            <a:rPr lang="id-ID" sz="2000" b="1" dirty="0" smtClean="0"/>
            <a:t>TELUR </a:t>
          </a:r>
        </a:p>
        <a:p>
          <a:r>
            <a:rPr lang="id-ID" sz="2000" b="1" i="1" dirty="0" smtClean="0"/>
            <a:t>Taenia solium</a:t>
          </a:r>
          <a:endParaRPr lang="id-ID" sz="2000" b="1" dirty="0"/>
        </a:p>
      </dgm:t>
    </dgm:pt>
    <dgm:pt modelId="{1D5116EE-DD3C-4640-8AE5-BDB30618C078}" type="parTrans" cxnId="{9EBE3A53-18EE-475C-94F7-2768E5DFAF93}">
      <dgm:prSet/>
      <dgm:spPr/>
      <dgm:t>
        <a:bodyPr/>
        <a:lstStyle/>
        <a:p>
          <a:endParaRPr lang="id-ID"/>
        </a:p>
      </dgm:t>
    </dgm:pt>
    <dgm:pt modelId="{D81F8BB8-4F58-41B6-B63E-36F71C97F920}" type="sibTrans" cxnId="{9EBE3A53-18EE-475C-94F7-2768E5DFAF93}">
      <dgm:prSet/>
      <dgm:spPr/>
      <dgm:t>
        <a:bodyPr/>
        <a:lstStyle/>
        <a:p>
          <a:endParaRPr lang="id-ID"/>
        </a:p>
      </dgm:t>
    </dgm:pt>
    <dgm:pt modelId="{3F00091B-C32E-46A3-80E3-ECA0E50FF5A5}">
      <dgm:prSet phldrT="[Text]" custT="1"/>
      <dgm:spPr/>
      <dgm:t>
        <a:bodyPr/>
        <a:lstStyle/>
        <a:p>
          <a:r>
            <a:rPr lang="id-ID" sz="2000" b="1" smtClean="0"/>
            <a:t>ONKOSFER</a:t>
          </a:r>
          <a:endParaRPr lang="id-ID" sz="2000" b="1" dirty="0"/>
        </a:p>
      </dgm:t>
    </dgm:pt>
    <dgm:pt modelId="{387BC4BC-6E0E-4BDB-B462-86859B84F027}" type="parTrans" cxnId="{B2A02154-DA50-43A5-9D72-B4203C082D84}">
      <dgm:prSet/>
      <dgm:spPr/>
      <dgm:t>
        <a:bodyPr/>
        <a:lstStyle/>
        <a:p>
          <a:endParaRPr lang="id-ID"/>
        </a:p>
      </dgm:t>
    </dgm:pt>
    <dgm:pt modelId="{399AC36B-8758-440D-9819-4789528C5E70}" type="sibTrans" cxnId="{B2A02154-DA50-43A5-9D72-B4203C082D84}">
      <dgm:prSet/>
      <dgm:spPr/>
      <dgm:t>
        <a:bodyPr/>
        <a:lstStyle/>
        <a:p>
          <a:endParaRPr lang="id-ID"/>
        </a:p>
      </dgm:t>
    </dgm:pt>
    <dgm:pt modelId="{04181E41-D734-4F2B-83B7-705FBD64FE73}">
      <dgm:prSet phldrT="[Text]" custT="1"/>
      <dgm:spPr/>
      <dgm:t>
        <a:bodyPr/>
        <a:lstStyle/>
        <a:p>
          <a:r>
            <a:rPr lang="id-ID" sz="1800" b="0" smtClean="0"/>
            <a:t>Bladder Worm (Cacing gembung)</a:t>
          </a:r>
          <a:endParaRPr lang="id-ID" sz="1800" b="0" dirty="0"/>
        </a:p>
      </dgm:t>
    </dgm:pt>
    <dgm:pt modelId="{1890A7C1-1FB8-49A0-BD50-7334A205A5A4}" type="parTrans" cxnId="{7492D6A5-4B9A-42B8-BB6D-AC1B44DD0E80}">
      <dgm:prSet/>
      <dgm:spPr/>
      <dgm:t>
        <a:bodyPr/>
        <a:lstStyle/>
        <a:p>
          <a:endParaRPr lang="id-ID"/>
        </a:p>
      </dgm:t>
    </dgm:pt>
    <dgm:pt modelId="{F43A78B3-F60B-4917-B289-A1DCF79B218C}" type="sibTrans" cxnId="{7492D6A5-4B9A-42B8-BB6D-AC1B44DD0E80}">
      <dgm:prSet/>
      <dgm:spPr/>
      <dgm:t>
        <a:bodyPr/>
        <a:lstStyle/>
        <a:p>
          <a:endParaRPr lang="id-ID"/>
        </a:p>
      </dgm:t>
    </dgm:pt>
    <dgm:pt modelId="{74A6CBEA-EA93-40EB-9819-40B07C844FAB}">
      <dgm:prSet phldrT="[Text]" custT="1"/>
      <dgm:spPr/>
      <dgm:t>
        <a:bodyPr/>
        <a:lstStyle/>
        <a:p>
          <a:r>
            <a:rPr lang="id-ID" sz="2000" b="1" dirty="0" smtClean="0"/>
            <a:t>CACING DEWASA</a:t>
          </a:r>
          <a:endParaRPr lang="id-ID" sz="2000" b="1" dirty="0"/>
        </a:p>
      </dgm:t>
    </dgm:pt>
    <dgm:pt modelId="{1C297F30-6FC4-4F3D-BA42-E344307BC326}" type="parTrans" cxnId="{77E127BA-15F6-4E5E-AB39-AD80F411E627}">
      <dgm:prSet/>
      <dgm:spPr/>
      <dgm:t>
        <a:bodyPr/>
        <a:lstStyle/>
        <a:p>
          <a:endParaRPr lang="id-ID"/>
        </a:p>
      </dgm:t>
    </dgm:pt>
    <dgm:pt modelId="{B4668A78-11FD-47A3-B543-997BB024A1F3}" type="sibTrans" cxnId="{77E127BA-15F6-4E5E-AB39-AD80F411E627}">
      <dgm:prSet/>
      <dgm:spPr/>
      <dgm:t>
        <a:bodyPr/>
        <a:lstStyle/>
        <a:p>
          <a:endParaRPr lang="id-ID"/>
        </a:p>
      </dgm:t>
    </dgm:pt>
    <dgm:pt modelId="{B3C62E7F-7715-47D8-8B02-0684A4F5A776}">
      <dgm:prSet phldrT="[Text]" custT="1"/>
      <dgm:spPr/>
      <dgm:t>
        <a:bodyPr/>
        <a:lstStyle/>
        <a:p>
          <a:r>
            <a:rPr lang="id-ID" sz="1800" smtClean="0"/>
            <a:t>Usus halus babi</a:t>
          </a:r>
          <a:endParaRPr lang="id-ID" sz="1800" dirty="0"/>
        </a:p>
      </dgm:t>
    </dgm:pt>
    <dgm:pt modelId="{04668364-6AE1-49C8-9C1D-6B4A78F2D8C5}" type="parTrans" cxnId="{1988FD7F-8259-4D41-A7F6-B39D5A2EAAEC}">
      <dgm:prSet/>
      <dgm:spPr/>
      <dgm:t>
        <a:bodyPr/>
        <a:lstStyle/>
        <a:p>
          <a:endParaRPr lang="id-ID"/>
        </a:p>
      </dgm:t>
    </dgm:pt>
    <dgm:pt modelId="{89D2DB61-D907-41AD-AD88-360C48E87C5F}" type="sibTrans" cxnId="{1988FD7F-8259-4D41-A7F6-B39D5A2EAAEC}">
      <dgm:prSet/>
      <dgm:spPr/>
      <dgm:t>
        <a:bodyPr/>
        <a:lstStyle/>
        <a:p>
          <a:endParaRPr lang="id-ID"/>
        </a:p>
      </dgm:t>
    </dgm:pt>
    <dgm:pt modelId="{7033D053-1F25-4721-A37A-544C587B8B0B}">
      <dgm:prSet phldrT="[Text]" custT="1"/>
      <dgm:spPr/>
      <dgm:t>
        <a:bodyPr/>
        <a:lstStyle/>
        <a:p>
          <a:r>
            <a:rPr lang="id-ID" sz="1800" smtClean="0"/>
            <a:t>Penetrasi dan migrasi</a:t>
          </a:r>
          <a:endParaRPr lang="id-ID" sz="1800" dirty="0"/>
        </a:p>
      </dgm:t>
    </dgm:pt>
    <dgm:pt modelId="{CA4A1E36-874A-457A-91CA-0DD9EA4BB1C3}" type="parTrans" cxnId="{D02C1230-2AC4-486E-9AA2-73C2AB94BBEF}">
      <dgm:prSet/>
      <dgm:spPr/>
      <dgm:t>
        <a:bodyPr/>
        <a:lstStyle/>
        <a:p>
          <a:endParaRPr lang="id-ID"/>
        </a:p>
      </dgm:t>
    </dgm:pt>
    <dgm:pt modelId="{939CF40B-635E-440E-B0E5-CBE633508B3D}" type="sibTrans" cxnId="{D02C1230-2AC4-486E-9AA2-73C2AB94BBEF}">
      <dgm:prSet/>
      <dgm:spPr/>
      <dgm:t>
        <a:bodyPr/>
        <a:lstStyle/>
        <a:p>
          <a:endParaRPr lang="id-ID"/>
        </a:p>
      </dgm:t>
    </dgm:pt>
    <dgm:pt modelId="{AB16D6DD-3166-4294-BF85-D06EE1328BEA}">
      <dgm:prSet phldrT="[Text]" custT="1"/>
      <dgm:spPr/>
      <dgm:t>
        <a:bodyPr/>
        <a:lstStyle/>
        <a:p>
          <a:r>
            <a:rPr lang="id-ID" sz="2000" b="1" i="1" smtClean="0"/>
            <a:t>Cysticercus cellulosae</a:t>
          </a:r>
          <a:endParaRPr lang="id-ID" sz="2000" b="1" i="1" dirty="0"/>
        </a:p>
      </dgm:t>
    </dgm:pt>
    <dgm:pt modelId="{94CEEB42-76A2-41FC-AF31-71C47661902C}" type="parTrans" cxnId="{1841C2AF-60F3-4DE4-B473-65D8D4D157FC}">
      <dgm:prSet/>
      <dgm:spPr/>
      <dgm:t>
        <a:bodyPr/>
        <a:lstStyle/>
        <a:p>
          <a:endParaRPr lang="id-ID"/>
        </a:p>
      </dgm:t>
    </dgm:pt>
    <dgm:pt modelId="{0B951CA8-153D-4A94-8F7E-53CC634C727F}" type="sibTrans" cxnId="{1841C2AF-60F3-4DE4-B473-65D8D4D157FC}">
      <dgm:prSet/>
      <dgm:spPr/>
      <dgm:t>
        <a:bodyPr/>
        <a:lstStyle/>
        <a:p>
          <a:endParaRPr lang="id-ID"/>
        </a:p>
      </dgm:t>
    </dgm:pt>
    <dgm:pt modelId="{7A3007C1-293C-447F-A864-934063C7F040}">
      <dgm:prSet phldrT="[Text]" custT="1"/>
      <dgm:spPr/>
      <dgm:t>
        <a:bodyPr/>
        <a:lstStyle/>
        <a:p>
          <a:r>
            <a:rPr lang="id-ID" sz="1800" b="0" smtClean="0"/>
            <a:t>Pada otot/organ</a:t>
          </a:r>
          <a:endParaRPr lang="id-ID" sz="1800" b="0" dirty="0"/>
        </a:p>
      </dgm:t>
    </dgm:pt>
    <dgm:pt modelId="{70EF281F-3DCA-44BE-8702-CCD299E911FB}" type="parTrans" cxnId="{DBA811F7-C637-44DE-937C-7236B7714417}">
      <dgm:prSet/>
      <dgm:spPr/>
      <dgm:t>
        <a:bodyPr/>
        <a:lstStyle/>
        <a:p>
          <a:endParaRPr lang="id-ID"/>
        </a:p>
      </dgm:t>
    </dgm:pt>
    <dgm:pt modelId="{C7ED3A35-EABB-4FF8-9F5E-4D6F3954C1EA}" type="sibTrans" cxnId="{DBA811F7-C637-44DE-937C-7236B7714417}">
      <dgm:prSet/>
      <dgm:spPr/>
      <dgm:t>
        <a:bodyPr/>
        <a:lstStyle/>
        <a:p>
          <a:endParaRPr lang="id-ID"/>
        </a:p>
      </dgm:t>
    </dgm:pt>
    <dgm:pt modelId="{79536CB2-85E5-4F64-ABF7-D935F7F43359}">
      <dgm:prSet phldrT="[Text]" custT="1"/>
      <dgm:spPr/>
      <dgm:t>
        <a:bodyPr/>
        <a:lstStyle/>
        <a:p>
          <a:r>
            <a:rPr lang="id-ID" sz="1800" b="0" dirty="0" smtClean="0"/>
            <a:t>Termakannya cysticercus </a:t>
          </a:r>
          <a:endParaRPr lang="id-ID" sz="1800" b="0" dirty="0"/>
        </a:p>
      </dgm:t>
    </dgm:pt>
    <dgm:pt modelId="{D2D9EB64-4DB1-4D30-A811-55AEA8106C77}" type="parTrans" cxnId="{5DC93F15-713A-43FD-A3C5-88674246BC71}">
      <dgm:prSet/>
      <dgm:spPr/>
      <dgm:t>
        <a:bodyPr/>
        <a:lstStyle/>
        <a:p>
          <a:endParaRPr lang="id-ID"/>
        </a:p>
      </dgm:t>
    </dgm:pt>
    <dgm:pt modelId="{5111ABFC-B736-4C9D-B116-7625639E6948}" type="sibTrans" cxnId="{5DC93F15-713A-43FD-A3C5-88674246BC71}">
      <dgm:prSet/>
      <dgm:spPr/>
      <dgm:t>
        <a:bodyPr/>
        <a:lstStyle/>
        <a:p>
          <a:endParaRPr lang="id-ID"/>
        </a:p>
      </dgm:t>
    </dgm:pt>
    <dgm:pt modelId="{AE863D90-6169-4CD3-9884-5AAF99244A79}" type="pres">
      <dgm:prSet presAssocID="{E5170B4E-15A1-442A-941F-4E58F45AC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2A7B5F7-9BB6-42C3-89A3-BEC9B8C23405}" type="pres">
      <dgm:prSet presAssocID="{E5170B4E-15A1-442A-941F-4E58F45AC02D}" presName="cycle" presStyleCnt="0"/>
      <dgm:spPr/>
    </dgm:pt>
    <dgm:pt modelId="{DAF33923-E0D0-4B9C-B1F0-969CFE57135A}" type="pres">
      <dgm:prSet presAssocID="{E7FF33E5-12E0-481D-BBC4-3AC8A1E43A76}" presName="nodeFirstNode" presStyleLbl="node1" presStyleIdx="0" presStyleCnt="4" custScaleX="76268" custScaleY="71232" custRadScaleRad="97250" custRadScaleInc="-5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F4EA3-15B2-4116-BB9F-58E26F07FF78}" type="pres">
      <dgm:prSet presAssocID="{D81F8BB8-4F58-41B6-B63E-36F71C97F920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6335F034-979A-4093-9D82-D6826E1443B4}" type="pres">
      <dgm:prSet presAssocID="{3F00091B-C32E-46A3-80E3-ECA0E50FF5A5}" presName="nodeFollowingNodes" presStyleLbl="node1" presStyleIdx="1" presStyleCnt="4" custRadScaleRad="137287" custRadScaleInc="7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ABEAA7-C86A-44C0-AEFD-BECB1792749D}" type="pres">
      <dgm:prSet presAssocID="{AB16D6DD-3166-4294-BF85-D06EE1328BE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6F2AB7-100E-4A98-AABE-5C1CF44C4B60}" type="pres">
      <dgm:prSet presAssocID="{74A6CBEA-EA93-40EB-9819-40B07C844FAB}" presName="nodeFollowingNodes" presStyleLbl="node1" presStyleIdx="3" presStyleCnt="4" custScaleY="69724" custRadScaleRad="120214" custRadScaleInc="4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02C1230-2AC4-486E-9AA2-73C2AB94BBEF}" srcId="{3F00091B-C32E-46A3-80E3-ECA0E50FF5A5}" destId="{7033D053-1F25-4721-A37A-544C587B8B0B}" srcOrd="1" destOrd="0" parTransId="{CA4A1E36-874A-457A-91CA-0DD9EA4BB1C3}" sibTransId="{939CF40B-635E-440E-B0E5-CBE633508B3D}"/>
    <dgm:cxn modelId="{9EBE3A53-18EE-475C-94F7-2768E5DFAF93}" srcId="{E5170B4E-15A1-442A-941F-4E58F45AC02D}" destId="{E7FF33E5-12E0-481D-BBC4-3AC8A1E43A76}" srcOrd="0" destOrd="0" parTransId="{1D5116EE-DD3C-4640-8AE5-BDB30618C078}" sibTransId="{D81F8BB8-4F58-41B6-B63E-36F71C97F920}"/>
    <dgm:cxn modelId="{1988FD7F-8259-4D41-A7F6-B39D5A2EAAEC}" srcId="{3F00091B-C32E-46A3-80E3-ECA0E50FF5A5}" destId="{B3C62E7F-7715-47D8-8B02-0684A4F5A776}" srcOrd="0" destOrd="0" parTransId="{04668364-6AE1-49C8-9C1D-6B4A78F2D8C5}" sibTransId="{89D2DB61-D907-41AD-AD88-360C48E87C5F}"/>
    <dgm:cxn modelId="{77E127BA-15F6-4E5E-AB39-AD80F411E627}" srcId="{E5170B4E-15A1-442A-941F-4E58F45AC02D}" destId="{74A6CBEA-EA93-40EB-9819-40B07C844FAB}" srcOrd="3" destOrd="0" parTransId="{1C297F30-6FC4-4F3D-BA42-E344307BC326}" sibTransId="{B4668A78-11FD-47A3-B543-997BB024A1F3}"/>
    <dgm:cxn modelId="{EAB559C4-2E47-47FA-9A70-58E9C123F700}" type="presOf" srcId="{AB16D6DD-3166-4294-BF85-D06EE1328BEA}" destId="{5AABEAA7-C86A-44C0-AEFD-BECB1792749D}" srcOrd="0" destOrd="0" presId="urn:microsoft.com/office/officeart/2005/8/layout/cycle3"/>
    <dgm:cxn modelId="{D7A9E893-A55A-46CB-BC42-CF0F2AED3A58}" type="presOf" srcId="{04181E41-D734-4F2B-83B7-705FBD64FE73}" destId="{5AABEAA7-C86A-44C0-AEFD-BECB1792749D}" srcOrd="0" destOrd="1" presId="urn:microsoft.com/office/officeart/2005/8/layout/cycle3"/>
    <dgm:cxn modelId="{773C7F40-1A6D-4538-8D9F-371D5E9603B9}" type="presOf" srcId="{3F00091B-C32E-46A3-80E3-ECA0E50FF5A5}" destId="{6335F034-979A-4093-9D82-D6826E1443B4}" srcOrd="0" destOrd="0" presId="urn:microsoft.com/office/officeart/2005/8/layout/cycle3"/>
    <dgm:cxn modelId="{77C57C59-CD00-4291-BE8D-BE9D16157262}" type="presOf" srcId="{79536CB2-85E5-4F64-ABF7-D935F7F43359}" destId="{906F2AB7-100E-4A98-AABE-5C1CF44C4B60}" srcOrd="0" destOrd="1" presId="urn:microsoft.com/office/officeart/2005/8/layout/cycle3"/>
    <dgm:cxn modelId="{DBA811F7-C637-44DE-937C-7236B7714417}" srcId="{AB16D6DD-3166-4294-BF85-D06EE1328BEA}" destId="{7A3007C1-293C-447F-A864-934063C7F040}" srcOrd="1" destOrd="0" parTransId="{70EF281F-3DCA-44BE-8702-CCD299E911FB}" sibTransId="{C7ED3A35-EABB-4FF8-9F5E-4D6F3954C1EA}"/>
    <dgm:cxn modelId="{EF377899-1B94-4875-8EA2-2C1455CC4822}" type="presOf" srcId="{E5170B4E-15A1-442A-941F-4E58F45AC02D}" destId="{AE863D90-6169-4CD3-9884-5AAF99244A79}" srcOrd="0" destOrd="0" presId="urn:microsoft.com/office/officeart/2005/8/layout/cycle3"/>
    <dgm:cxn modelId="{5DC93F15-713A-43FD-A3C5-88674246BC71}" srcId="{74A6CBEA-EA93-40EB-9819-40B07C844FAB}" destId="{79536CB2-85E5-4F64-ABF7-D935F7F43359}" srcOrd="0" destOrd="0" parTransId="{D2D9EB64-4DB1-4D30-A811-55AEA8106C77}" sibTransId="{5111ABFC-B736-4C9D-B116-7625639E6948}"/>
    <dgm:cxn modelId="{F3AD836E-13F4-4DFB-95F8-43DD6AA24517}" type="presOf" srcId="{E7FF33E5-12E0-481D-BBC4-3AC8A1E43A76}" destId="{DAF33923-E0D0-4B9C-B1F0-969CFE57135A}" srcOrd="0" destOrd="0" presId="urn:microsoft.com/office/officeart/2005/8/layout/cycle3"/>
    <dgm:cxn modelId="{1841C2AF-60F3-4DE4-B473-65D8D4D157FC}" srcId="{E5170B4E-15A1-442A-941F-4E58F45AC02D}" destId="{AB16D6DD-3166-4294-BF85-D06EE1328BEA}" srcOrd="2" destOrd="0" parTransId="{94CEEB42-76A2-41FC-AF31-71C47661902C}" sibTransId="{0B951CA8-153D-4A94-8F7E-53CC634C727F}"/>
    <dgm:cxn modelId="{06E99704-CB3D-4022-823C-039A9EB6124D}" type="presOf" srcId="{7033D053-1F25-4721-A37A-544C587B8B0B}" destId="{6335F034-979A-4093-9D82-D6826E1443B4}" srcOrd="0" destOrd="2" presId="urn:microsoft.com/office/officeart/2005/8/layout/cycle3"/>
    <dgm:cxn modelId="{7492D6A5-4B9A-42B8-BB6D-AC1B44DD0E80}" srcId="{AB16D6DD-3166-4294-BF85-D06EE1328BEA}" destId="{04181E41-D734-4F2B-83B7-705FBD64FE73}" srcOrd="0" destOrd="0" parTransId="{1890A7C1-1FB8-49A0-BD50-7334A205A5A4}" sibTransId="{F43A78B3-F60B-4917-B289-A1DCF79B218C}"/>
    <dgm:cxn modelId="{008EF8EF-E03E-4961-BEE0-9F955A7FEE59}" type="presOf" srcId="{74A6CBEA-EA93-40EB-9819-40B07C844FAB}" destId="{906F2AB7-100E-4A98-AABE-5C1CF44C4B60}" srcOrd="0" destOrd="0" presId="urn:microsoft.com/office/officeart/2005/8/layout/cycle3"/>
    <dgm:cxn modelId="{41A4BD83-AA27-40BA-8F47-AAEAEE969C09}" type="presOf" srcId="{D81F8BB8-4F58-41B6-B63E-36F71C97F920}" destId="{1A7F4EA3-15B2-4116-BB9F-58E26F07FF78}" srcOrd="0" destOrd="0" presId="urn:microsoft.com/office/officeart/2005/8/layout/cycle3"/>
    <dgm:cxn modelId="{B2A02154-DA50-43A5-9D72-B4203C082D84}" srcId="{E5170B4E-15A1-442A-941F-4E58F45AC02D}" destId="{3F00091B-C32E-46A3-80E3-ECA0E50FF5A5}" srcOrd="1" destOrd="0" parTransId="{387BC4BC-6E0E-4BDB-B462-86859B84F027}" sibTransId="{399AC36B-8758-440D-9819-4789528C5E70}"/>
    <dgm:cxn modelId="{410B2594-8FCA-43D8-9697-FFE43469A1BF}" type="presOf" srcId="{B3C62E7F-7715-47D8-8B02-0684A4F5A776}" destId="{6335F034-979A-4093-9D82-D6826E1443B4}" srcOrd="0" destOrd="1" presId="urn:microsoft.com/office/officeart/2005/8/layout/cycle3"/>
    <dgm:cxn modelId="{0C085671-F9CD-4209-BE31-5520087C8AB5}" type="presOf" srcId="{7A3007C1-293C-447F-A864-934063C7F040}" destId="{5AABEAA7-C86A-44C0-AEFD-BECB1792749D}" srcOrd="0" destOrd="2" presId="urn:microsoft.com/office/officeart/2005/8/layout/cycle3"/>
    <dgm:cxn modelId="{B943779B-76C0-4583-92AA-76CC5951C6DA}" type="presParOf" srcId="{AE863D90-6169-4CD3-9884-5AAF99244A79}" destId="{92A7B5F7-9BB6-42C3-89A3-BEC9B8C23405}" srcOrd="0" destOrd="0" presId="urn:microsoft.com/office/officeart/2005/8/layout/cycle3"/>
    <dgm:cxn modelId="{70728EC6-1C87-46AB-8898-D6CEA64CFCC9}" type="presParOf" srcId="{92A7B5F7-9BB6-42C3-89A3-BEC9B8C23405}" destId="{DAF33923-E0D0-4B9C-B1F0-969CFE57135A}" srcOrd="0" destOrd="0" presId="urn:microsoft.com/office/officeart/2005/8/layout/cycle3"/>
    <dgm:cxn modelId="{705D922D-608B-4589-A1BD-F7280699AEF9}" type="presParOf" srcId="{92A7B5F7-9BB6-42C3-89A3-BEC9B8C23405}" destId="{1A7F4EA3-15B2-4116-BB9F-58E26F07FF78}" srcOrd="1" destOrd="0" presId="urn:microsoft.com/office/officeart/2005/8/layout/cycle3"/>
    <dgm:cxn modelId="{6D2ACE74-D4FF-48BA-AA74-1C66467D7D8B}" type="presParOf" srcId="{92A7B5F7-9BB6-42C3-89A3-BEC9B8C23405}" destId="{6335F034-979A-4093-9D82-D6826E1443B4}" srcOrd="2" destOrd="0" presId="urn:microsoft.com/office/officeart/2005/8/layout/cycle3"/>
    <dgm:cxn modelId="{1071105D-1AD8-4420-8240-0ADA5F16E879}" type="presParOf" srcId="{92A7B5F7-9BB6-42C3-89A3-BEC9B8C23405}" destId="{5AABEAA7-C86A-44C0-AEFD-BECB1792749D}" srcOrd="3" destOrd="0" presId="urn:microsoft.com/office/officeart/2005/8/layout/cycle3"/>
    <dgm:cxn modelId="{8041C444-93DF-4E25-B51D-1CD4D6A31479}" type="presParOf" srcId="{92A7B5F7-9BB6-42C3-89A3-BEC9B8C23405}" destId="{906F2AB7-100E-4A98-AABE-5C1CF44C4B60}" srcOrd="4" destOrd="0" presId="urn:microsoft.com/office/officeart/2005/8/layout/cycle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170B4E-15A1-442A-941F-4E58F45AC02D}" type="doc">
      <dgm:prSet loTypeId="urn:microsoft.com/office/officeart/2005/8/layout/cycle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E7FF33E5-12E0-481D-BBC4-3AC8A1E43A76}">
      <dgm:prSet phldrT="[Text]" custT="1"/>
      <dgm:spPr/>
      <dgm:t>
        <a:bodyPr/>
        <a:lstStyle/>
        <a:p>
          <a:r>
            <a:rPr lang="id-ID" sz="2000" b="1" dirty="0" smtClean="0"/>
            <a:t>TELUR</a:t>
          </a:r>
          <a:endParaRPr lang="id-ID" sz="2000" b="1" dirty="0"/>
        </a:p>
      </dgm:t>
    </dgm:pt>
    <dgm:pt modelId="{1D5116EE-DD3C-4640-8AE5-BDB30618C078}" type="parTrans" cxnId="{9EBE3A53-18EE-475C-94F7-2768E5DFAF93}">
      <dgm:prSet/>
      <dgm:spPr/>
      <dgm:t>
        <a:bodyPr/>
        <a:lstStyle/>
        <a:p>
          <a:endParaRPr lang="id-ID"/>
        </a:p>
      </dgm:t>
    </dgm:pt>
    <dgm:pt modelId="{D81F8BB8-4F58-41B6-B63E-36F71C97F920}" type="sibTrans" cxnId="{9EBE3A53-18EE-475C-94F7-2768E5DFAF93}">
      <dgm:prSet/>
      <dgm:spPr/>
      <dgm:t>
        <a:bodyPr/>
        <a:lstStyle/>
        <a:p>
          <a:endParaRPr lang="id-ID"/>
        </a:p>
      </dgm:t>
    </dgm:pt>
    <dgm:pt modelId="{3F00091B-C32E-46A3-80E3-ECA0E50FF5A5}">
      <dgm:prSet phldrT="[Text]" custT="1"/>
      <dgm:spPr/>
      <dgm:t>
        <a:bodyPr/>
        <a:lstStyle/>
        <a:p>
          <a:r>
            <a:rPr lang="id-ID" sz="2000" b="1" smtClean="0"/>
            <a:t>ONKOSFER</a:t>
          </a:r>
          <a:endParaRPr lang="id-ID" sz="2000" b="1" dirty="0"/>
        </a:p>
      </dgm:t>
    </dgm:pt>
    <dgm:pt modelId="{387BC4BC-6E0E-4BDB-B462-86859B84F027}" type="parTrans" cxnId="{B2A02154-DA50-43A5-9D72-B4203C082D84}">
      <dgm:prSet/>
      <dgm:spPr/>
      <dgm:t>
        <a:bodyPr/>
        <a:lstStyle/>
        <a:p>
          <a:endParaRPr lang="id-ID"/>
        </a:p>
      </dgm:t>
    </dgm:pt>
    <dgm:pt modelId="{399AC36B-8758-440D-9819-4789528C5E70}" type="sibTrans" cxnId="{B2A02154-DA50-43A5-9D72-B4203C082D84}">
      <dgm:prSet/>
      <dgm:spPr/>
      <dgm:t>
        <a:bodyPr/>
        <a:lstStyle/>
        <a:p>
          <a:endParaRPr lang="id-ID"/>
        </a:p>
      </dgm:t>
    </dgm:pt>
    <dgm:pt modelId="{04181E41-D734-4F2B-83B7-705FBD64FE73}">
      <dgm:prSet phldrT="[Text]" custT="1"/>
      <dgm:spPr/>
      <dgm:t>
        <a:bodyPr/>
        <a:lstStyle/>
        <a:p>
          <a:r>
            <a:rPr lang="id-ID" sz="2000" b="1" smtClean="0"/>
            <a:t>SISTISERKOID</a:t>
          </a:r>
          <a:endParaRPr lang="id-ID" sz="2000" b="1" dirty="0"/>
        </a:p>
      </dgm:t>
    </dgm:pt>
    <dgm:pt modelId="{1890A7C1-1FB8-49A0-BD50-7334A205A5A4}" type="parTrans" cxnId="{7492D6A5-4B9A-42B8-BB6D-AC1B44DD0E80}">
      <dgm:prSet/>
      <dgm:spPr/>
      <dgm:t>
        <a:bodyPr/>
        <a:lstStyle/>
        <a:p>
          <a:endParaRPr lang="id-ID"/>
        </a:p>
      </dgm:t>
    </dgm:pt>
    <dgm:pt modelId="{F43A78B3-F60B-4917-B289-A1DCF79B218C}" type="sibTrans" cxnId="{7492D6A5-4B9A-42B8-BB6D-AC1B44DD0E80}">
      <dgm:prSet/>
      <dgm:spPr/>
      <dgm:t>
        <a:bodyPr/>
        <a:lstStyle/>
        <a:p>
          <a:endParaRPr lang="id-ID"/>
        </a:p>
      </dgm:t>
    </dgm:pt>
    <dgm:pt modelId="{74A6CBEA-EA93-40EB-9819-40B07C844FAB}">
      <dgm:prSet phldrT="[Text]" custT="1"/>
      <dgm:spPr/>
      <dgm:t>
        <a:bodyPr/>
        <a:lstStyle/>
        <a:p>
          <a:r>
            <a:rPr lang="id-ID" sz="2000" b="1" smtClean="0"/>
            <a:t>CACING DEWASA</a:t>
          </a:r>
          <a:endParaRPr lang="id-ID" sz="2000" b="1" dirty="0"/>
        </a:p>
      </dgm:t>
    </dgm:pt>
    <dgm:pt modelId="{1C297F30-6FC4-4F3D-BA42-E344307BC326}" type="parTrans" cxnId="{77E127BA-15F6-4E5E-AB39-AD80F411E627}">
      <dgm:prSet/>
      <dgm:spPr/>
      <dgm:t>
        <a:bodyPr/>
        <a:lstStyle/>
        <a:p>
          <a:endParaRPr lang="id-ID"/>
        </a:p>
      </dgm:t>
    </dgm:pt>
    <dgm:pt modelId="{B4668A78-11FD-47A3-B543-997BB024A1F3}" type="sibTrans" cxnId="{77E127BA-15F6-4E5E-AB39-AD80F411E627}">
      <dgm:prSet/>
      <dgm:spPr/>
      <dgm:t>
        <a:bodyPr/>
        <a:lstStyle/>
        <a:p>
          <a:endParaRPr lang="id-ID"/>
        </a:p>
      </dgm:t>
    </dgm:pt>
    <dgm:pt modelId="{E545CC55-B6A7-401E-BDBE-6867F04BD5EC}">
      <dgm:prSet phldrT="[Text]" custT="1"/>
      <dgm:spPr/>
      <dgm:t>
        <a:bodyPr/>
        <a:lstStyle/>
        <a:p>
          <a:r>
            <a:rPr lang="id-ID" sz="1800" smtClean="0"/>
            <a:t>Feces, segmen/individual</a:t>
          </a:r>
          <a:endParaRPr lang="id-ID" sz="1800" dirty="0"/>
        </a:p>
      </dgm:t>
    </dgm:pt>
    <dgm:pt modelId="{4B17F6E1-C7DD-49EC-8FA4-41EDEFA07D4B}" type="parTrans" cxnId="{D2533580-36CF-4EAC-AD61-B720432B9C5E}">
      <dgm:prSet/>
      <dgm:spPr/>
      <dgm:t>
        <a:bodyPr/>
        <a:lstStyle/>
        <a:p>
          <a:endParaRPr lang="id-ID"/>
        </a:p>
      </dgm:t>
    </dgm:pt>
    <dgm:pt modelId="{07BA417A-AA2B-459D-A438-24BC856C9EDC}" type="sibTrans" cxnId="{D2533580-36CF-4EAC-AD61-B720432B9C5E}">
      <dgm:prSet/>
      <dgm:spPr/>
      <dgm:t>
        <a:bodyPr/>
        <a:lstStyle/>
        <a:p>
          <a:endParaRPr lang="id-ID"/>
        </a:p>
      </dgm:t>
    </dgm:pt>
    <dgm:pt modelId="{B3C62E7F-7715-47D8-8B02-0684A4F5A776}">
      <dgm:prSet phldrT="[Text]" custT="1"/>
      <dgm:spPr/>
      <dgm:t>
        <a:bodyPr/>
        <a:lstStyle/>
        <a:p>
          <a:r>
            <a:rPr lang="id-ID" sz="1800" smtClean="0"/>
            <a:t>Pada inang antara</a:t>
          </a:r>
          <a:endParaRPr lang="id-ID" sz="1800" dirty="0"/>
        </a:p>
      </dgm:t>
    </dgm:pt>
    <dgm:pt modelId="{04668364-6AE1-49C8-9C1D-6B4A78F2D8C5}" type="parTrans" cxnId="{1988FD7F-8259-4D41-A7F6-B39D5A2EAAEC}">
      <dgm:prSet/>
      <dgm:spPr/>
      <dgm:t>
        <a:bodyPr/>
        <a:lstStyle/>
        <a:p>
          <a:endParaRPr lang="id-ID"/>
        </a:p>
      </dgm:t>
    </dgm:pt>
    <dgm:pt modelId="{89D2DB61-D907-41AD-AD88-360C48E87C5F}" type="sibTrans" cxnId="{1988FD7F-8259-4D41-A7F6-B39D5A2EAAEC}">
      <dgm:prSet/>
      <dgm:spPr/>
      <dgm:t>
        <a:bodyPr/>
        <a:lstStyle/>
        <a:p>
          <a:endParaRPr lang="id-ID"/>
        </a:p>
      </dgm:t>
    </dgm:pt>
    <dgm:pt modelId="{AE6C1E76-8C1D-4385-9F71-A7BCFC364C4D}">
      <dgm:prSet phldrT="[Text]" custT="1"/>
      <dgm:spPr/>
      <dgm:t>
        <a:bodyPr/>
        <a:lstStyle/>
        <a:p>
          <a:r>
            <a:rPr lang="id-ID" sz="1800" smtClean="0"/>
            <a:t>Stadium infektif</a:t>
          </a:r>
          <a:endParaRPr lang="id-ID" sz="1800" dirty="0"/>
        </a:p>
      </dgm:t>
    </dgm:pt>
    <dgm:pt modelId="{FB6E8D65-7B48-42FB-B13E-274C4CEFC843}" type="parTrans" cxnId="{E0CC4383-0010-49AC-A9F0-475D182FE6BF}">
      <dgm:prSet/>
      <dgm:spPr/>
      <dgm:t>
        <a:bodyPr/>
        <a:lstStyle/>
        <a:p>
          <a:endParaRPr lang="id-ID"/>
        </a:p>
      </dgm:t>
    </dgm:pt>
    <dgm:pt modelId="{7F570A1B-CA9B-4655-A8F1-C49346C93D33}" type="sibTrans" cxnId="{E0CC4383-0010-49AC-A9F0-475D182FE6BF}">
      <dgm:prSet/>
      <dgm:spPr/>
      <dgm:t>
        <a:bodyPr/>
        <a:lstStyle/>
        <a:p>
          <a:endParaRPr lang="id-ID"/>
        </a:p>
      </dgm:t>
    </dgm:pt>
    <dgm:pt modelId="{CD0B6A8E-F82A-4A36-9E2C-08E97D84029B}" type="pres">
      <dgm:prSet presAssocID="{E5170B4E-15A1-442A-941F-4E58F45AC0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89FFD6-0FF7-4955-9C9D-CE0C10625FBD}" type="pres">
      <dgm:prSet presAssocID="{E7FF33E5-12E0-481D-BBC4-3AC8A1E43A76}" presName="node" presStyleLbl="node1" presStyleIdx="0" presStyleCnt="4" custScaleX="138615" custScaleY="1156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52B989-06C5-49AF-99C1-A039DF43CA0C}" type="pres">
      <dgm:prSet presAssocID="{E7FF33E5-12E0-481D-BBC4-3AC8A1E43A76}" presName="spNode" presStyleCnt="0"/>
      <dgm:spPr/>
    </dgm:pt>
    <dgm:pt modelId="{DBA6ECA4-AED3-497C-B972-08098272698C}" type="pres">
      <dgm:prSet presAssocID="{D81F8BB8-4F58-41B6-B63E-36F71C97F920}" presName="sibTrans" presStyleLbl="sibTrans1D1" presStyleIdx="0" presStyleCnt="4"/>
      <dgm:spPr/>
      <dgm:t>
        <a:bodyPr/>
        <a:lstStyle/>
        <a:p>
          <a:endParaRPr lang="id-ID"/>
        </a:p>
      </dgm:t>
    </dgm:pt>
    <dgm:pt modelId="{AA11C39C-97DD-47ED-86F7-4CA1C5A49166}" type="pres">
      <dgm:prSet presAssocID="{3F00091B-C32E-46A3-80E3-ECA0E50FF5A5}" presName="node" presStyleLbl="node1" presStyleIdx="1" presStyleCnt="4" custScaleX="147553" custScaleY="1097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8377C5-0883-4130-A711-D5C00E74BB05}" type="pres">
      <dgm:prSet presAssocID="{3F00091B-C32E-46A3-80E3-ECA0E50FF5A5}" presName="spNode" presStyleCnt="0"/>
      <dgm:spPr/>
    </dgm:pt>
    <dgm:pt modelId="{6B948AE6-2E11-461C-A41F-3809083F5BE4}" type="pres">
      <dgm:prSet presAssocID="{399AC36B-8758-440D-9819-4789528C5E70}" presName="sibTrans" presStyleLbl="sibTrans1D1" presStyleIdx="1" presStyleCnt="4"/>
      <dgm:spPr/>
      <dgm:t>
        <a:bodyPr/>
        <a:lstStyle/>
        <a:p>
          <a:endParaRPr lang="id-ID"/>
        </a:p>
      </dgm:t>
    </dgm:pt>
    <dgm:pt modelId="{4B1CAEE1-823B-4BBB-A513-0DD76B565B2A}" type="pres">
      <dgm:prSet presAssocID="{04181E41-D734-4F2B-83B7-705FBD64FE73}" presName="node" presStyleLbl="node1" presStyleIdx="2" presStyleCnt="4" custScaleX="138615" custScaleY="1080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BB23A-6CB7-4BE3-944D-22F60DD3DB31}" type="pres">
      <dgm:prSet presAssocID="{04181E41-D734-4F2B-83B7-705FBD64FE73}" presName="spNode" presStyleCnt="0"/>
      <dgm:spPr/>
    </dgm:pt>
    <dgm:pt modelId="{A3DD5BA8-7FB8-4B35-8417-ECA89A297F3E}" type="pres">
      <dgm:prSet presAssocID="{F43A78B3-F60B-4917-B289-A1DCF79B218C}" presName="sibTrans" presStyleLbl="sibTrans1D1" presStyleIdx="2" presStyleCnt="4"/>
      <dgm:spPr/>
      <dgm:t>
        <a:bodyPr/>
        <a:lstStyle/>
        <a:p>
          <a:endParaRPr lang="id-ID"/>
        </a:p>
      </dgm:t>
    </dgm:pt>
    <dgm:pt modelId="{1623F8B6-0798-4A02-B557-E083A4D4ADAE}" type="pres">
      <dgm:prSet presAssocID="{74A6CBEA-EA93-40EB-9819-40B07C844F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9BCEE3-34E8-456C-9B10-A5292B11F59C}" type="pres">
      <dgm:prSet presAssocID="{74A6CBEA-EA93-40EB-9819-40B07C844FAB}" presName="spNode" presStyleCnt="0"/>
      <dgm:spPr/>
    </dgm:pt>
    <dgm:pt modelId="{F72C92C7-DC10-4B39-8D53-F8D031CBE348}" type="pres">
      <dgm:prSet presAssocID="{B4668A78-11FD-47A3-B543-997BB024A1F3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BE272A98-B65D-4092-943E-2367CE0840D5}" type="presOf" srcId="{D81F8BB8-4F58-41B6-B63E-36F71C97F920}" destId="{DBA6ECA4-AED3-497C-B972-08098272698C}" srcOrd="0" destOrd="0" presId="urn:microsoft.com/office/officeart/2005/8/layout/cycle5"/>
    <dgm:cxn modelId="{9EBE3A53-18EE-475C-94F7-2768E5DFAF93}" srcId="{E5170B4E-15A1-442A-941F-4E58F45AC02D}" destId="{E7FF33E5-12E0-481D-BBC4-3AC8A1E43A76}" srcOrd="0" destOrd="0" parTransId="{1D5116EE-DD3C-4640-8AE5-BDB30618C078}" sibTransId="{D81F8BB8-4F58-41B6-B63E-36F71C97F920}"/>
    <dgm:cxn modelId="{525263D1-ED10-4D7E-AEFC-D9C54960D76E}" type="presOf" srcId="{399AC36B-8758-440D-9819-4789528C5E70}" destId="{6B948AE6-2E11-461C-A41F-3809083F5BE4}" srcOrd="0" destOrd="0" presId="urn:microsoft.com/office/officeart/2005/8/layout/cycle5"/>
    <dgm:cxn modelId="{1988FD7F-8259-4D41-A7F6-B39D5A2EAAEC}" srcId="{3F00091B-C32E-46A3-80E3-ECA0E50FF5A5}" destId="{B3C62E7F-7715-47D8-8B02-0684A4F5A776}" srcOrd="0" destOrd="0" parTransId="{04668364-6AE1-49C8-9C1D-6B4A78F2D8C5}" sibTransId="{89D2DB61-D907-41AD-AD88-360C48E87C5F}"/>
    <dgm:cxn modelId="{77E127BA-15F6-4E5E-AB39-AD80F411E627}" srcId="{E5170B4E-15A1-442A-941F-4E58F45AC02D}" destId="{74A6CBEA-EA93-40EB-9819-40B07C844FAB}" srcOrd="3" destOrd="0" parTransId="{1C297F30-6FC4-4F3D-BA42-E344307BC326}" sibTransId="{B4668A78-11FD-47A3-B543-997BB024A1F3}"/>
    <dgm:cxn modelId="{6F02D0DF-BD7E-4D13-9755-92232A910CC3}" type="presOf" srcId="{E7FF33E5-12E0-481D-BBC4-3AC8A1E43A76}" destId="{1B89FFD6-0FF7-4955-9C9D-CE0C10625FBD}" srcOrd="0" destOrd="0" presId="urn:microsoft.com/office/officeart/2005/8/layout/cycle5"/>
    <dgm:cxn modelId="{C6211C75-AC7C-426B-9775-CF4B80F19407}" type="presOf" srcId="{04181E41-D734-4F2B-83B7-705FBD64FE73}" destId="{4B1CAEE1-823B-4BBB-A513-0DD76B565B2A}" srcOrd="0" destOrd="0" presId="urn:microsoft.com/office/officeart/2005/8/layout/cycle5"/>
    <dgm:cxn modelId="{D2533580-36CF-4EAC-AD61-B720432B9C5E}" srcId="{E7FF33E5-12E0-481D-BBC4-3AC8A1E43A76}" destId="{E545CC55-B6A7-401E-BDBE-6867F04BD5EC}" srcOrd="0" destOrd="0" parTransId="{4B17F6E1-C7DD-49EC-8FA4-41EDEFA07D4B}" sibTransId="{07BA417A-AA2B-459D-A438-24BC856C9EDC}"/>
    <dgm:cxn modelId="{D74E3911-1BEE-420D-B2B4-ABD83E86799E}" type="presOf" srcId="{E5170B4E-15A1-442A-941F-4E58F45AC02D}" destId="{CD0B6A8E-F82A-4A36-9E2C-08E97D84029B}" srcOrd="0" destOrd="0" presId="urn:microsoft.com/office/officeart/2005/8/layout/cycle5"/>
    <dgm:cxn modelId="{BF426A56-F64D-4D83-B755-AA6329877F45}" type="presOf" srcId="{74A6CBEA-EA93-40EB-9819-40B07C844FAB}" destId="{1623F8B6-0798-4A02-B557-E083A4D4ADAE}" srcOrd="0" destOrd="0" presId="urn:microsoft.com/office/officeart/2005/8/layout/cycle5"/>
    <dgm:cxn modelId="{E0CC4383-0010-49AC-A9F0-475D182FE6BF}" srcId="{04181E41-D734-4F2B-83B7-705FBD64FE73}" destId="{AE6C1E76-8C1D-4385-9F71-A7BCFC364C4D}" srcOrd="0" destOrd="0" parTransId="{FB6E8D65-7B48-42FB-B13E-274C4CEFC843}" sibTransId="{7F570A1B-CA9B-4655-A8F1-C49346C93D33}"/>
    <dgm:cxn modelId="{17F4ECC7-6A8C-43A9-8A2C-354FA1532041}" type="presOf" srcId="{E545CC55-B6A7-401E-BDBE-6867F04BD5EC}" destId="{1B89FFD6-0FF7-4955-9C9D-CE0C10625FBD}" srcOrd="0" destOrd="1" presId="urn:microsoft.com/office/officeart/2005/8/layout/cycle5"/>
    <dgm:cxn modelId="{CFDFB612-83DF-40E2-A104-98F2424BD72E}" type="presOf" srcId="{B4668A78-11FD-47A3-B543-997BB024A1F3}" destId="{F72C92C7-DC10-4B39-8D53-F8D031CBE348}" srcOrd="0" destOrd="0" presId="urn:microsoft.com/office/officeart/2005/8/layout/cycle5"/>
    <dgm:cxn modelId="{D31402A0-3984-4258-972E-10B90A9F9E07}" type="presOf" srcId="{3F00091B-C32E-46A3-80E3-ECA0E50FF5A5}" destId="{AA11C39C-97DD-47ED-86F7-4CA1C5A49166}" srcOrd="0" destOrd="0" presId="urn:microsoft.com/office/officeart/2005/8/layout/cycle5"/>
    <dgm:cxn modelId="{7492D6A5-4B9A-42B8-BB6D-AC1B44DD0E80}" srcId="{E5170B4E-15A1-442A-941F-4E58F45AC02D}" destId="{04181E41-D734-4F2B-83B7-705FBD64FE73}" srcOrd="2" destOrd="0" parTransId="{1890A7C1-1FB8-49A0-BD50-7334A205A5A4}" sibTransId="{F43A78B3-F60B-4917-B289-A1DCF79B218C}"/>
    <dgm:cxn modelId="{C75EA2DB-7F38-4A7F-8AEE-AE21F7C3C5D5}" type="presOf" srcId="{B3C62E7F-7715-47D8-8B02-0684A4F5A776}" destId="{AA11C39C-97DD-47ED-86F7-4CA1C5A49166}" srcOrd="0" destOrd="1" presId="urn:microsoft.com/office/officeart/2005/8/layout/cycle5"/>
    <dgm:cxn modelId="{BE43A73D-9981-4356-9480-0B0352EEEBEA}" type="presOf" srcId="{AE6C1E76-8C1D-4385-9F71-A7BCFC364C4D}" destId="{4B1CAEE1-823B-4BBB-A513-0DD76B565B2A}" srcOrd="0" destOrd="1" presId="urn:microsoft.com/office/officeart/2005/8/layout/cycle5"/>
    <dgm:cxn modelId="{B2A02154-DA50-43A5-9D72-B4203C082D84}" srcId="{E5170B4E-15A1-442A-941F-4E58F45AC02D}" destId="{3F00091B-C32E-46A3-80E3-ECA0E50FF5A5}" srcOrd="1" destOrd="0" parTransId="{387BC4BC-6E0E-4BDB-B462-86859B84F027}" sibTransId="{399AC36B-8758-440D-9819-4789528C5E70}"/>
    <dgm:cxn modelId="{84EBC5A7-3344-4AF7-8AD9-990E0D3BF62C}" type="presOf" srcId="{F43A78B3-F60B-4917-B289-A1DCF79B218C}" destId="{A3DD5BA8-7FB8-4B35-8417-ECA89A297F3E}" srcOrd="0" destOrd="0" presId="urn:microsoft.com/office/officeart/2005/8/layout/cycle5"/>
    <dgm:cxn modelId="{A6AE2E9E-9109-44DE-B9A6-E979E3F68083}" type="presParOf" srcId="{CD0B6A8E-F82A-4A36-9E2C-08E97D84029B}" destId="{1B89FFD6-0FF7-4955-9C9D-CE0C10625FBD}" srcOrd="0" destOrd="0" presId="urn:microsoft.com/office/officeart/2005/8/layout/cycle5"/>
    <dgm:cxn modelId="{B904B698-F8B8-4B2A-AC7B-B39F0362AECC}" type="presParOf" srcId="{CD0B6A8E-F82A-4A36-9E2C-08E97D84029B}" destId="{0152B989-06C5-49AF-99C1-A039DF43CA0C}" srcOrd="1" destOrd="0" presId="urn:microsoft.com/office/officeart/2005/8/layout/cycle5"/>
    <dgm:cxn modelId="{740F72BA-393E-4AF4-9E5A-43501A76F6FD}" type="presParOf" srcId="{CD0B6A8E-F82A-4A36-9E2C-08E97D84029B}" destId="{DBA6ECA4-AED3-497C-B972-08098272698C}" srcOrd="2" destOrd="0" presId="urn:microsoft.com/office/officeart/2005/8/layout/cycle5"/>
    <dgm:cxn modelId="{2BD0458A-8DA3-4A5C-BDF5-B81DF250158C}" type="presParOf" srcId="{CD0B6A8E-F82A-4A36-9E2C-08E97D84029B}" destId="{AA11C39C-97DD-47ED-86F7-4CA1C5A49166}" srcOrd="3" destOrd="0" presId="urn:microsoft.com/office/officeart/2005/8/layout/cycle5"/>
    <dgm:cxn modelId="{F6EDBCCA-C0EA-4976-AB41-2B4D6EFC200B}" type="presParOf" srcId="{CD0B6A8E-F82A-4A36-9E2C-08E97D84029B}" destId="{7E8377C5-0883-4130-A711-D5C00E74BB05}" srcOrd="4" destOrd="0" presId="urn:microsoft.com/office/officeart/2005/8/layout/cycle5"/>
    <dgm:cxn modelId="{CECEA739-2ADD-4952-B6A2-A43C9B7A3554}" type="presParOf" srcId="{CD0B6A8E-F82A-4A36-9E2C-08E97D84029B}" destId="{6B948AE6-2E11-461C-A41F-3809083F5BE4}" srcOrd="5" destOrd="0" presId="urn:microsoft.com/office/officeart/2005/8/layout/cycle5"/>
    <dgm:cxn modelId="{92370180-CF04-4CC4-9CAD-3250B2B39469}" type="presParOf" srcId="{CD0B6A8E-F82A-4A36-9E2C-08E97D84029B}" destId="{4B1CAEE1-823B-4BBB-A513-0DD76B565B2A}" srcOrd="6" destOrd="0" presId="urn:microsoft.com/office/officeart/2005/8/layout/cycle5"/>
    <dgm:cxn modelId="{FFE92E61-2DAB-4BAF-BE8E-17F65282BD83}" type="presParOf" srcId="{CD0B6A8E-F82A-4A36-9E2C-08E97D84029B}" destId="{DB0BB23A-6CB7-4BE3-944D-22F60DD3DB31}" srcOrd="7" destOrd="0" presId="urn:microsoft.com/office/officeart/2005/8/layout/cycle5"/>
    <dgm:cxn modelId="{54D9EDD0-CE86-40F1-B4B2-994EB0898622}" type="presParOf" srcId="{CD0B6A8E-F82A-4A36-9E2C-08E97D84029B}" destId="{A3DD5BA8-7FB8-4B35-8417-ECA89A297F3E}" srcOrd="8" destOrd="0" presId="urn:microsoft.com/office/officeart/2005/8/layout/cycle5"/>
    <dgm:cxn modelId="{5BA9FA8B-AF04-4FA9-9412-9E0445D1B0AD}" type="presParOf" srcId="{CD0B6A8E-F82A-4A36-9E2C-08E97D84029B}" destId="{1623F8B6-0798-4A02-B557-E083A4D4ADAE}" srcOrd="9" destOrd="0" presId="urn:microsoft.com/office/officeart/2005/8/layout/cycle5"/>
    <dgm:cxn modelId="{6D30758A-8A20-429C-BF6E-D8BC7230E881}" type="presParOf" srcId="{CD0B6A8E-F82A-4A36-9E2C-08E97D84029B}" destId="{749BCEE3-34E8-456C-9B10-A5292B11F59C}" srcOrd="10" destOrd="0" presId="urn:microsoft.com/office/officeart/2005/8/layout/cycle5"/>
    <dgm:cxn modelId="{17B11EEC-E594-42F4-ABE8-47F6CD82052F}" type="presParOf" srcId="{CD0B6A8E-F82A-4A36-9E2C-08E97D84029B}" destId="{F72C92C7-DC10-4B39-8D53-F8D031CBE348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50BD-87CC-4F6E-AFF0-7E57FB3B9157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917CF-1470-4629-985F-887DA0ECD1D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917CF-1470-4629-985F-887DA0ECD1D5}" type="slidenum">
              <a:rPr lang="id-ID" smtClean="0"/>
              <a:pPr/>
              <a:t>47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9A1795-C819-4CE6-8448-04ECA77FB2F9}" type="datetimeFigureOut">
              <a:rPr lang="id-ID" smtClean="0"/>
              <a:pPr/>
              <a:t>29/11/2013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973381-899F-457A-BC27-3C81960A96A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4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8101042" cy="2528904"/>
          </a:xfrm>
        </p:spPr>
        <p:txBody>
          <a:bodyPr>
            <a:normAutofit/>
          </a:bodyPr>
          <a:lstStyle/>
          <a:p>
            <a:r>
              <a:rPr lang="id-ID" sz="3600" dirty="0" smtClean="0"/>
              <a:t>PENYAKIT PARASITER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5400" dirty="0" smtClean="0"/>
              <a:t>- TREMATODE &amp; CESTODE -</a:t>
            </a:r>
            <a:endParaRPr lang="id-ID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Handayu Untari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Fasciola hepatica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4614866" cy="4554551"/>
          </a:xfrm>
        </p:spPr>
        <p:txBody>
          <a:bodyPr>
            <a:normAutofit/>
          </a:bodyPr>
          <a:lstStyle/>
          <a:p>
            <a:r>
              <a:rPr lang="id-ID" dirty="0" smtClean="0"/>
              <a:t>Diagnosa :</a:t>
            </a:r>
          </a:p>
          <a:p>
            <a:pPr lvl="1"/>
            <a:r>
              <a:rPr lang="id-ID" dirty="0" smtClean="0"/>
              <a:t>Pemeriksaan feses </a:t>
            </a:r>
            <a:r>
              <a:rPr lang="id-ID" dirty="0" smtClean="0">
                <a:sym typeface="Wingdings" pitchFamily="2" charset="2"/>
              </a:rPr>
              <a:t> telur cacing (beroperculum)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Post mortem  cacing dewasa pada hepar, kerusakan hepar</a:t>
            </a:r>
          </a:p>
          <a:p>
            <a:pPr lvl="1"/>
            <a:r>
              <a:rPr lang="id-ID" i="1" dirty="0" smtClean="0">
                <a:sym typeface="Wingdings" pitchFamily="2" charset="2"/>
              </a:rPr>
              <a:t>Antigen Diagnostic Fasciola  </a:t>
            </a:r>
            <a:r>
              <a:rPr lang="id-ID" dirty="0" smtClean="0">
                <a:sym typeface="Wingdings" pitchFamily="2" charset="2"/>
              </a:rPr>
              <a:t>intradermal (pangkal ekor 15-30 menit)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ELISA (cathepsin-L feses) </a:t>
            </a:r>
          </a:p>
          <a:p>
            <a:pPr lvl="1"/>
            <a:endParaRPr lang="id-ID" i="1" dirty="0" smtClean="0">
              <a:sym typeface="Wingdings" pitchFamily="2" charset="2"/>
            </a:endParaRPr>
          </a:p>
          <a:p>
            <a:pPr lvl="1"/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2857520" cy="24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Pencegahan Fasciolosis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858280" cy="4572032"/>
          </a:xfrm>
        </p:spPr>
        <p:txBody>
          <a:bodyPr/>
          <a:lstStyle/>
          <a:p>
            <a:pPr lvl="1"/>
            <a:r>
              <a:rPr lang="id-ID" dirty="0" smtClean="0"/>
              <a:t>Pemeriksaan tinja setiap 2-3 bulan</a:t>
            </a:r>
          </a:p>
          <a:p>
            <a:pPr lvl="1"/>
            <a:r>
              <a:rPr lang="id-ID" dirty="0" smtClean="0"/>
              <a:t>Program deworming secara teratur</a:t>
            </a:r>
          </a:p>
          <a:p>
            <a:pPr lvl="1"/>
            <a:r>
              <a:rPr lang="id-ID" dirty="0" smtClean="0"/>
              <a:t>Kontrol siput </a:t>
            </a:r>
            <a:r>
              <a:rPr lang="id-ID" dirty="0" smtClean="0">
                <a:sym typeface="Wingdings" pitchFamily="2" charset="2"/>
              </a:rPr>
              <a:t> intermediate host  pelihara bebek atau mollusida pada selokan tergenang 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Penggembalaan pada lahan yang kering, hindari lahan yang becek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Tebar natrium pentachlorpenate pada ladang penggembalaan</a:t>
            </a:r>
          </a:p>
          <a:p>
            <a:endParaRPr lang="id-ID" dirty="0"/>
          </a:p>
        </p:txBody>
      </p:sp>
      <p:pic>
        <p:nvPicPr>
          <p:cNvPr id="32770" name="Picture 2" descr="D:\PKH-UB\KULIAH\2. PARASITOLOGI VETERINER\picture parasit\HELMINTH\picture helmin\ped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723697"/>
            <a:ext cx="3929058" cy="2134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Pengobatan </a:t>
            </a:r>
            <a:r>
              <a:rPr lang="id-ID" i="1" dirty="0" smtClean="0"/>
              <a:t>Fasciola sp.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686800" cy="4554551"/>
          </a:xfrm>
        </p:spPr>
        <p:txBody>
          <a:bodyPr>
            <a:normAutofit/>
          </a:bodyPr>
          <a:lstStyle/>
          <a:p>
            <a:pPr lvl="1"/>
            <a:r>
              <a:rPr lang="id-ID" dirty="0" smtClean="0"/>
              <a:t>Carbon tetrachloride 1-2 ml/ 50kgBB SC/IM</a:t>
            </a:r>
          </a:p>
          <a:p>
            <a:pPr lvl="1"/>
            <a:r>
              <a:rPr lang="id-ID" dirty="0" smtClean="0"/>
              <a:t>Clorsulon 7 mg/kgBB PO</a:t>
            </a:r>
          </a:p>
          <a:p>
            <a:pPr lvl="1"/>
            <a:r>
              <a:rPr lang="id-ID" dirty="0" smtClean="0"/>
              <a:t>Dovenix 7 ml SC</a:t>
            </a:r>
          </a:p>
          <a:p>
            <a:pPr lvl="1"/>
            <a:r>
              <a:rPr lang="id-ID" dirty="0" smtClean="0"/>
              <a:t>Triclabendazole 5 mg/kgBB IM</a:t>
            </a:r>
          </a:p>
          <a:p>
            <a:pPr lvl="1"/>
            <a:r>
              <a:rPr lang="id-ID" dirty="0" smtClean="0"/>
              <a:t>Hexachlorophene 15 mg/KgBB PO (cacing dewasa)</a:t>
            </a:r>
            <a:endParaRPr lang="id-ID" dirty="0"/>
          </a:p>
        </p:txBody>
      </p:sp>
      <p:pic>
        <p:nvPicPr>
          <p:cNvPr id="7170" name="Picture 2" descr="D:\PKH-UB\KULIAH\7. PENYAKIT MIKROBIAL PARASITER\referensi\Albendazol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857628"/>
            <a:ext cx="2428868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>
                <a:latin typeface="Aharoni" pitchFamily="2" charset="-79"/>
                <a:cs typeface="Aharoni" pitchFamily="2" charset="-79"/>
              </a:rPr>
              <a:t>Paramphistomiasis</a:t>
            </a:r>
            <a:endParaRPr lang="id-ID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Causa : </a:t>
            </a:r>
            <a:r>
              <a:rPr lang="id-ID" i="1" dirty="0" smtClean="0"/>
              <a:t>Cotylophoron cotylophorum, Paramphistomum cervii, Gastrothylax crumenifer, Gigantocotyle explanatum</a:t>
            </a:r>
          </a:p>
          <a:p>
            <a:r>
              <a:rPr lang="id-ID" dirty="0" smtClean="0"/>
              <a:t>Predileksi : rumen, retikulum</a:t>
            </a:r>
          </a:p>
          <a:p>
            <a:r>
              <a:rPr lang="id-ID" dirty="0" smtClean="0"/>
              <a:t>Host : ruminansia</a:t>
            </a:r>
          </a:p>
          <a:p>
            <a:pPr>
              <a:buNone/>
            </a:pPr>
            <a:endParaRPr lang="id-ID" dirty="0" smtClean="0"/>
          </a:p>
        </p:txBody>
      </p:sp>
      <p:pic>
        <p:nvPicPr>
          <p:cNvPr id="8195" name="Picture 3" descr="D:\PKH-UB\KULIAH\2. PARASITOLOGI VETERINER\picture parasit\HELMINTH\trema-cestoda\worm parasit\4-3-4-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89"/>
            <a:ext cx="3714776" cy="263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Paramphistomiasis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Patogenesa :</a:t>
            </a:r>
          </a:p>
          <a:p>
            <a:pPr>
              <a:buFontTx/>
              <a:buChar char="-"/>
            </a:pPr>
            <a:r>
              <a:rPr lang="id-ID" dirty="0" smtClean="0"/>
              <a:t>Tdk patogen kecuali dalam jumlah banyak</a:t>
            </a:r>
          </a:p>
          <a:p>
            <a:pPr>
              <a:buFontTx/>
              <a:buChar char="-"/>
            </a:pPr>
            <a:r>
              <a:rPr lang="id-ID" dirty="0" smtClean="0"/>
              <a:t>Nekrosis dan hemoragi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PA : radang kataralis dan haemoragik, kerusakan kelenjar intestinal, degenerasi Lgl.</a:t>
            </a:r>
            <a:endParaRPr lang="id-ID" dirty="0"/>
          </a:p>
        </p:txBody>
      </p:sp>
      <p:pic>
        <p:nvPicPr>
          <p:cNvPr id="17410" name="Picture 2" descr="D:\PKH-UB\KULIAH\2. PARASITOLOGI VETERINER\picture parasit\HELMINTH\picture helmin\cow-rumen-jo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72074"/>
            <a:ext cx="1785950" cy="136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Paramphistomiasis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b="1" dirty="0"/>
          </a:p>
        </p:txBody>
      </p:sp>
      <p:pic>
        <p:nvPicPr>
          <p:cNvPr id="9218" name="Picture 2" descr="D:\PKH-UB\KULIAH\2. PARASITOLOGI VETERINER\picture parasit\HELMINTH\picture helmin\su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267200" cy="2867025"/>
          </a:xfrm>
          <a:prstGeom prst="rect">
            <a:avLst/>
          </a:prstGeom>
          <a:noFill/>
        </p:spPr>
      </p:pic>
      <p:pic>
        <p:nvPicPr>
          <p:cNvPr id="9219" name="Picture 3" descr="D:\PKH-UB\KULIAH\2. PARASITOLOGI VETERINER\picture parasit\HELMINTH\picture helmin\Paramphistomum_cervi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500066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Paramphistomiasis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Diagnosa : GK dan PA</a:t>
            </a:r>
          </a:p>
          <a:p>
            <a:r>
              <a:rPr lang="id-ID" dirty="0" smtClean="0"/>
              <a:t>Pencegahan : </a:t>
            </a:r>
            <a:r>
              <a:rPr lang="id-ID" i="1" dirty="0" smtClean="0"/>
              <a:t>molluscida</a:t>
            </a:r>
            <a:r>
              <a:rPr lang="id-ID" dirty="0" smtClean="0"/>
              <a:t> &amp; drainase daerah rawa</a:t>
            </a:r>
          </a:p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Hexachloretane – bentonite 180 gram</a:t>
            </a:r>
          </a:p>
          <a:p>
            <a:pPr lvl="1"/>
            <a:r>
              <a:rPr lang="id-ID" dirty="0" smtClean="0"/>
              <a:t>Bithionol 25-35 mg/kgBB </a:t>
            </a:r>
          </a:p>
          <a:p>
            <a:pPr lvl="1"/>
            <a:r>
              <a:rPr lang="id-ID" dirty="0" smtClean="0"/>
              <a:t>Hexa chlorophene 10 mg/kgBB</a:t>
            </a:r>
          </a:p>
          <a:p>
            <a:pPr lvl="1"/>
            <a:r>
              <a:rPr lang="id-ID" dirty="0" smtClean="0"/>
              <a:t>Yomesan 75 mg/kgBB</a:t>
            </a:r>
          </a:p>
          <a:p>
            <a:pPr lvl="1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Schistosomiasis (Bilharziasis)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Causa : </a:t>
            </a:r>
            <a:r>
              <a:rPr lang="id-ID" i="1" dirty="0" smtClean="0">
                <a:solidFill>
                  <a:srgbClr val="FF0000"/>
                </a:solidFill>
              </a:rPr>
              <a:t>S. japonicum,</a:t>
            </a:r>
            <a:r>
              <a:rPr lang="id-ID" i="1" dirty="0" smtClean="0"/>
              <a:t> </a:t>
            </a:r>
            <a:r>
              <a:rPr lang="id-ID" i="1" dirty="0" smtClean="0">
                <a:solidFill>
                  <a:srgbClr val="FF0000"/>
                </a:solidFill>
              </a:rPr>
              <a:t>S.mansoni,</a:t>
            </a:r>
            <a:r>
              <a:rPr lang="id-ID" i="1" dirty="0" smtClean="0"/>
              <a:t> S. curassoni, S. bovis, S. mattheei, S. leiperi, S. indicum, S. incognitum, S. spindale, S. rhodhaini, S. </a:t>
            </a:r>
            <a:r>
              <a:rPr lang="id-ID" i="1" dirty="0" smtClean="0"/>
              <a:t>Margrebowiei , </a:t>
            </a:r>
            <a:r>
              <a:rPr lang="id-ID" i="1" dirty="0" smtClean="0">
                <a:solidFill>
                  <a:srgbClr val="FF0000"/>
                </a:solidFill>
              </a:rPr>
              <a:t>S. haematobium, S. mekongi,S. intercalatum</a:t>
            </a:r>
            <a:endParaRPr lang="id-ID" dirty="0" smtClean="0">
              <a:solidFill>
                <a:srgbClr val="FF0000"/>
              </a:solidFill>
            </a:endParaRPr>
          </a:p>
          <a:p>
            <a:r>
              <a:rPr lang="id-ID" dirty="0" smtClean="0"/>
              <a:t>Morfologi :</a:t>
            </a:r>
          </a:p>
          <a:p>
            <a:pPr lvl="1"/>
            <a:r>
              <a:rPr lang="id-ID" dirty="0" smtClean="0"/>
              <a:t>Cacing betina lebih panjang dari jantan</a:t>
            </a:r>
          </a:p>
          <a:p>
            <a:pPr lvl="1"/>
            <a:r>
              <a:rPr lang="id-ID" dirty="0" smtClean="0"/>
              <a:t>Dioescious </a:t>
            </a:r>
            <a:r>
              <a:rPr lang="id-ID" dirty="0" smtClean="0">
                <a:sym typeface="Wingdings" pitchFamily="2" charset="2"/>
              </a:rPr>
              <a:t> jenis kelamin terpisah (selalu dlm keadaan kopulasi)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Jantan memiliki celah perut (canal gyneacophore/ventral groove)</a:t>
            </a:r>
            <a:endParaRPr lang="id-ID" dirty="0"/>
          </a:p>
        </p:txBody>
      </p:sp>
      <p:pic>
        <p:nvPicPr>
          <p:cNvPr id="10242" name="Picture 2" descr="D:\PKH-UB\KULIAH\2. PARASITOLOGI VETERINER\picture parasit\HELMINTH\picture helmin\brian-sullivan-the-fluke-schistosoma-mansoni-is-a-major-parasitic-pathogen-that-causes-schistosomiasis-sem-x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68226"/>
            <a:ext cx="2500330" cy="187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Schistosomiasis (Bilharziasis)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Lanjutan morfologi :</a:t>
            </a:r>
          </a:p>
          <a:p>
            <a:pPr lvl="1"/>
            <a:r>
              <a:rPr lang="id-ID" dirty="0" smtClean="0"/>
              <a:t>Betina </a:t>
            </a:r>
            <a:r>
              <a:rPr lang="id-ID" dirty="0" smtClean="0">
                <a:sym typeface="Wingdings" pitchFamily="2" charset="2"/>
              </a:rPr>
              <a:t> silindrik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Telur berbentuk ovoid yang dilengkapi spina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Cacing betina  oral sucker dan ventral sucker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Vulva cacing betina  posterior</a:t>
            </a:r>
            <a:endParaRPr lang="id-ID" dirty="0"/>
          </a:p>
        </p:txBody>
      </p:sp>
      <p:pic>
        <p:nvPicPr>
          <p:cNvPr id="6" name="Content Placeholder 5" descr="Schistosoma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86314" y="1428736"/>
            <a:ext cx="3797230" cy="2500330"/>
          </a:xfrm>
        </p:spPr>
      </p:pic>
      <p:pic>
        <p:nvPicPr>
          <p:cNvPr id="7" name="Picture 6" descr="imag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071942"/>
            <a:ext cx="3810216" cy="25701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Endemik di 76 negara termasuk Indonesia</a:t>
            </a:r>
          </a:p>
          <a:p>
            <a:r>
              <a:rPr lang="id-ID" dirty="0" smtClean="0"/>
              <a:t>Sudah ditemukan sejak tahun 1900 SM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i="1" dirty="0" smtClean="0">
                <a:sym typeface="Wingdings" pitchFamily="2" charset="2"/>
              </a:rPr>
              <a:t>S. haematobium</a:t>
            </a:r>
            <a:r>
              <a:rPr lang="id-ID" i="1" dirty="0" smtClean="0"/>
              <a:t> </a:t>
            </a:r>
            <a:r>
              <a:rPr lang="id-ID" i="1" dirty="0" smtClean="0">
                <a:sym typeface="Wingdings" pitchFamily="2" charset="2"/>
              </a:rPr>
              <a:t> </a:t>
            </a:r>
            <a:r>
              <a:rPr lang="id-ID" dirty="0" smtClean="0">
                <a:sym typeface="Wingdings" pitchFamily="2" charset="2"/>
              </a:rPr>
              <a:t>kronik haematuria, kelainan pada kandung kemih (Masir,Mesopotamia) ; telur diidentifikasi pda tahun 1250-1000 SM</a:t>
            </a:r>
          </a:p>
          <a:p>
            <a:r>
              <a:rPr lang="id-ID" dirty="0" smtClean="0">
                <a:sym typeface="Wingdings" pitchFamily="2" charset="2"/>
              </a:rPr>
              <a:t>Telur dengan spina lateral dari</a:t>
            </a:r>
            <a:r>
              <a:rPr lang="id-ID" i="1" dirty="0" smtClean="0">
                <a:sym typeface="Wingdings" pitchFamily="2" charset="2"/>
              </a:rPr>
              <a:t> S. mansoni  </a:t>
            </a:r>
            <a:r>
              <a:rPr lang="id-ID" dirty="0" smtClean="0">
                <a:sym typeface="Wingdings" pitchFamily="2" charset="2"/>
              </a:rPr>
              <a:t>1902 oleh Manson</a:t>
            </a:r>
          </a:p>
          <a:p>
            <a:r>
              <a:rPr lang="id-ID" i="1" dirty="0" smtClean="0">
                <a:sym typeface="Wingdings" pitchFamily="2" charset="2"/>
              </a:rPr>
              <a:t>S. japonicum : </a:t>
            </a:r>
            <a:r>
              <a:rPr lang="id-ID" dirty="0" smtClean="0">
                <a:sym typeface="Wingdings" pitchFamily="2" charset="2"/>
              </a:rPr>
              <a:t>1847  Kabure itch / Katayama syndrome di Jepang; 1904  cacing dari vena porta pada kucing (</a:t>
            </a:r>
            <a:r>
              <a:rPr lang="id-ID" i="1" dirty="0" smtClean="0">
                <a:sym typeface="Wingdings" pitchFamily="2" charset="2"/>
              </a:rPr>
              <a:t>Schistosoma japonicum</a:t>
            </a:r>
            <a:r>
              <a:rPr lang="id-ID" dirty="0" smtClean="0">
                <a:sym typeface="Wingdings" pitchFamily="2" charset="2"/>
              </a:rPr>
              <a:t>)</a:t>
            </a:r>
            <a:endParaRPr lang="id-ID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662" y="2857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Schistosomiasis (Bilharziasis)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EXERCISE TODAY </a:t>
            </a:r>
            <a:r>
              <a:rPr lang="id-ID" dirty="0" smtClean="0">
                <a:sym typeface="Wingdings" pitchFamily="2" charset="2"/>
              </a:rPr>
              <a:t>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Schistosomiasis</a:t>
            </a:r>
          </a:p>
          <a:p>
            <a:r>
              <a:rPr lang="id-ID" dirty="0" smtClean="0"/>
              <a:t>Echinococcosis</a:t>
            </a:r>
          </a:p>
          <a:p>
            <a:r>
              <a:rPr lang="id-ID" dirty="0" smtClean="0"/>
              <a:t>Dipyllidiasis</a:t>
            </a:r>
          </a:p>
          <a:p>
            <a:r>
              <a:rPr lang="id-ID" dirty="0" smtClean="0"/>
              <a:t>Dipyllobothriasis</a:t>
            </a:r>
          </a:p>
          <a:p>
            <a:r>
              <a:rPr lang="id-ID" dirty="0" smtClean="0"/>
              <a:t>Taeniasis (</a:t>
            </a:r>
            <a:r>
              <a:rPr lang="id-ID" i="1" dirty="0" smtClean="0"/>
              <a:t>Taenia solium dan Taenia saginata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i="1" dirty="0" smtClean="0"/>
              <a:t>S. intercalatum </a:t>
            </a:r>
            <a:r>
              <a:rPr lang="id-ID" dirty="0" smtClean="0">
                <a:sym typeface="Wingdings" pitchFamily="2" charset="2"/>
              </a:rPr>
              <a:t> memiliki bentuk telur yang mirip dengan </a:t>
            </a:r>
            <a:r>
              <a:rPr lang="id-ID" i="1" dirty="0" smtClean="0">
                <a:sym typeface="Wingdings" pitchFamily="2" charset="2"/>
              </a:rPr>
              <a:t>S. haematobium , </a:t>
            </a:r>
            <a:r>
              <a:rPr lang="id-ID" dirty="0" smtClean="0">
                <a:sym typeface="Wingdings" pitchFamily="2" charset="2"/>
              </a:rPr>
              <a:t>tahun 1934 diberikan nama </a:t>
            </a:r>
            <a:r>
              <a:rPr lang="id-ID" i="1" dirty="0" smtClean="0">
                <a:sym typeface="Wingdings" pitchFamily="2" charset="2"/>
              </a:rPr>
              <a:t>S. intercalatum</a:t>
            </a:r>
          </a:p>
          <a:p>
            <a:r>
              <a:rPr lang="id-ID" i="1" dirty="0" smtClean="0"/>
              <a:t>S. Mekongi </a:t>
            </a:r>
            <a:r>
              <a:rPr lang="id-ID" dirty="0" smtClean="0">
                <a:sym typeface="Wingdings" pitchFamily="2" charset="2"/>
              </a:rPr>
              <a:t> tahun 1978, di Laos dan Kamboja dg hospes antara </a:t>
            </a:r>
            <a:r>
              <a:rPr lang="id-ID" i="1" dirty="0" smtClean="0">
                <a:sym typeface="Wingdings" pitchFamily="2" charset="2"/>
              </a:rPr>
              <a:t>Tricula aperta</a:t>
            </a:r>
            <a:endParaRPr lang="id-ID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662" y="2857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Schistosomiasis (Bilharziasis)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6" name="Picture 2" descr="D:\PKH-UB\KULIAH\7. PENYAKIT MIKROBIAL PARASITER\PMP I\kabisa_1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3461764" cy="2336805"/>
          </a:xfrm>
          <a:prstGeom prst="rect">
            <a:avLst/>
          </a:prstGeom>
          <a:noFill/>
        </p:spPr>
      </p:pic>
      <p:pic>
        <p:nvPicPr>
          <p:cNvPr id="1028" name="Picture 4" descr="D:\PKH-UB\KULIAH\7. PENYAKIT MIKROBIAL PARASITER\PMP I\S_haematobium_egg_2X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29066"/>
            <a:ext cx="3803283" cy="211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Schistosomiasis (Bilharziasis)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Endemik Indonesia adalah </a:t>
            </a:r>
            <a:r>
              <a:rPr lang="id-ID" i="1" dirty="0" smtClean="0"/>
              <a:t>S. Japonicum </a:t>
            </a:r>
            <a:r>
              <a:rPr lang="id-ID" dirty="0" smtClean="0"/>
              <a:t>( Sulawesi )</a:t>
            </a:r>
          </a:p>
          <a:p>
            <a:r>
              <a:rPr lang="id-ID" i="1" dirty="0" smtClean="0"/>
              <a:t>S. Mansoni </a:t>
            </a:r>
            <a:r>
              <a:rPr lang="id-ID" dirty="0" smtClean="0"/>
              <a:t>endemik di 55 negara </a:t>
            </a:r>
            <a:r>
              <a:rPr lang="id-ID" dirty="0" smtClean="0">
                <a:sym typeface="Wingdings" pitchFamily="2" charset="2"/>
              </a:rPr>
              <a:t> Arab, Africa, hingga Madagascar dengan prevalensi tertinggi di Sudan dan Mesir</a:t>
            </a:r>
          </a:p>
          <a:p>
            <a:r>
              <a:rPr lang="id-ID" i="1" dirty="0" smtClean="0">
                <a:sym typeface="Wingdings" pitchFamily="2" charset="2"/>
              </a:rPr>
              <a:t>S. Haematobium </a:t>
            </a:r>
            <a:r>
              <a:rPr lang="id-ID" dirty="0" smtClean="0">
                <a:sym typeface="Wingdings" pitchFamily="2" charset="2"/>
              </a:rPr>
              <a:t>endemik di 53 negara di Timur Tengah, Afrika,Mauritius, Zanzibar, Madagascar</a:t>
            </a:r>
          </a:p>
          <a:p>
            <a:r>
              <a:rPr lang="id-ID" i="1" dirty="0" smtClean="0">
                <a:sym typeface="Wingdings" pitchFamily="2" charset="2"/>
              </a:rPr>
              <a:t>S. Intercalatum </a:t>
            </a:r>
            <a:r>
              <a:rPr lang="id-ID" dirty="0" smtClean="0">
                <a:sym typeface="Wingdings" pitchFamily="2" charset="2"/>
              </a:rPr>
              <a:t> endemik di 10 negara di Afrika bagian tengah dan Barat</a:t>
            </a:r>
          </a:p>
          <a:p>
            <a:r>
              <a:rPr lang="id-ID" i="1" dirty="0" smtClean="0">
                <a:sym typeface="Wingdings" pitchFamily="2" charset="2"/>
              </a:rPr>
              <a:t>S. Mekongi </a:t>
            </a:r>
            <a:r>
              <a:rPr lang="id-ID" dirty="0" smtClean="0">
                <a:sym typeface="Wingdings" pitchFamily="2" charset="2"/>
              </a:rPr>
              <a:t>endemik di Kamboja dan Laos</a:t>
            </a:r>
            <a:endParaRPr lang="id-ID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id-ID" dirty="0" smtClean="0"/>
              <a:t>Schistosomiasis (Bilharziasis)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21442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Schistosomiasis (Bilharziasis)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Habitat : vena porta dan vena messeterica</a:t>
            </a:r>
          </a:p>
          <a:p>
            <a:r>
              <a:rPr lang="id-ID" dirty="0" smtClean="0"/>
              <a:t>Host : manusia, anjing, kucing, sapi, kambing, babi, dan tikus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11266" name="Picture 2" descr="D:\PKH-UB\KULIAH\2. PARASITOLOGI VETERINER\picture parasit\HELMINTH\picture helmin\schisto-mansoni-w0003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396358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Schistosomiasis (Bilharziasis)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Pruritus </a:t>
            </a:r>
            <a:r>
              <a:rPr lang="id-ID" dirty="0" smtClean="0">
                <a:sym typeface="Wingdings" pitchFamily="2" charset="2"/>
              </a:rPr>
              <a:t> bekas masuknya serkaria</a:t>
            </a:r>
          </a:p>
          <a:p>
            <a:pPr lvl="1"/>
            <a:r>
              <a:rPr lang="id-ID" dirty="0" smtClean="0"/>
              <a:t>Ptechiae pada organ yang terkena</a:t>
            </a:r>
          </a:p>
          <a:p>
            <a:pPr lvl="1"/>
            <a:r>
              <a:rPr lang="id-ID" dirty="0" smtClean="0"/>
              <a:t>Oedema subcutan</a:t>
            </a:r>
          </a:p>
          <a:p>
            <a:pPr lvl="1"/>
            <a:r>
              <a:rPr lang="id-ID" dirty="0" smtClean="0"/>
              <a:t>Hati membengkak dan nyeri</a:t>
            </a:r>
          </a:p>
          <a:p>
            <a:pPr lvl="1"/>
            <a:r>
              <a:rPr lang="id-ID" dirty="0" smtClean="0"/>
              <a:t>Abdominal pain, demam, malaise,</a:t>
            </a:r>
          </a:p>
          <a:p>
            <a:pPr lvl="1"/>
            <a:r>
              <a:rPr lang="id-ID" dirty="0" smtClean="0"/>
              <a:t>diare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Schistosomiasis (Bilharziasis)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Stibophene 7,5 mg/kgBB</a:t>
            </a:r>
          </a:p>
          <a:p>
            <a:pPr lvl="1"/>
            <a:r>
              <a:rPr lang="id-ID" dirty="0" smtClean="0"/>
              <a:t>Praziquantel 8-15 mg/kgBB SC</a:t>
            </a:r>
          </a:p>
          <a:p>
            <a:pPr lvl="1"/>
            <a:r>
              <a:rPr lang="id-ID" dirty="0" smtClean="0"/>
              <a:t>Niridazole 55 mg/kgBB PO 5 hari</a:t>
            </a:r>
          </a:p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Pemeriksaan rutin terutama pada daerah endemik</a:t>
            </a:r>
          </a:p>
          <a:p>
            <a:pPr lvl="1"/>
            <a:r>
              <a:rPr lang="id-ID" dirty="0" smtClean="0"/>
              <a:t>Pembuangan feses ke tempat tertentu, tanpa kontak dengan air</a:t>
            </a:r>
          </a:p>
          <a:p>
            <a:pPr lvl="1"/>
            <a:r>
              <a:rPr lang="id-ID" dirty="0" smtClean="0"/>
              <a:t>Molluscida</a:t>
            </a:r>
          </a:p>
          <a:p>
            <a:pPr lvl="1"/>
            <a:r>
              <a:rPr lang="id-ID" dirty="0" smtClean="0"/>
              <a:t>Pengeringan habitat siput</a:t>
            </a:r>
          </a:p>
          <a:p>
            <a:pPr lvl="1"/>
            <a:endParaRPr lang="id-ID" dirty="0"/>
          </a:p>
        </p:txBody>
      </p:sp>
      <p:pic>
        <p:nvPicPr>
          <p:cNvPr id="12290" name="Picture 2" descr="D:\PKH-UB\KULIAH\2. PARASITOLOGI VETERINER\picture parasit\HELMINTH\picture helmin\imag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86322"/>
            <a:ext cx="2009825" cy="135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Paragonomiasis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Causa :</a:t>
            </a:r>
          </a:p>
          <a:p>
            <a:pPr lvl="1"/>
            <a:r>
              <a:rPr lang="id-ID" i="1" dirty="0" smtClean="0"/>
              <a:t>Paragonimus westermanii </a:t>
            </a:r>
            <a:r>
              <a:rPr lang="id-ID" dirty="0" smtClean="0"/>
              <a:t>(manusia, felidae, canidae)</a:t>
            </a:r>
            <a:endParaRPr lang="id-ID" i="1" dirty="0" smtClean="0"/>
          </a:p>
          <a:p>
            <a:pPr lvl="1"/>
            <a:r>
              <a:rPr lang="id-ID" i="1" dirty="0" smtClean="0"/>
              <a:t>Paragonimus kellicoti </a:t>
            </a:r>
            <a:r>
              <a:rPr lang="id-ID" dirty="0" smtClean="0"/>
              <a:t> (felidae, canidae, tikus besar, babi, cerpelai)</a:t>
            </a:r>
            <a:endParaRPr lang="id-ID" i="1" dirty="0" smtClean="0"/>
          </a:p>
          <a:p>
            <a:pPr lvl="1"/>
            <a:r>
              <a:rPr lang="id-ID" i="1" dirty="0" smtClean="0"/>
              <a:t>Paragonimus iloktsuenensis </a:t>
            </a:r>
            <a:r>
              <a:rPr lang="id-ID" dirty="0" smtClean="0"/>
              <a:t>(tikus)</a:t>
            </a:r>
            <a:endParaRPr lang="id-ID" i="1" dirty="0" smtClean="0"/>
          </a:p>
          <a:p>
            <a:pPr lvl="1"/>
            <a:r>
              <a:rPr lang="id-ID" i="1" dirty="0" smtClean="0"/>
              <a:t>Paragonimus ohirai </a:t>
            </a:r>
            <a:r>
              <a:rPr lang="id-ID" dirty="0" smtClean="0"/>
              <a:t> (tikus dan anjing)</a:t>
            </a:r>
            <a:endParaRPr lang="id-ID" i="1" dirty="0" smtClean="0"/>
          </a:p>
          <a:p>
            <a:pPr lvl="1">
              <a:buNone/>
            </a:pPr>
            <a:endParaRPr lang="id-ID" i="1" dirty="0"/>
          </a:p>
        </p:txBody>
      </p:sp>
      <p:pic>
        <p:nvPicPr>
          <p:cNvPr id="4098" name="Picture 2" descr="D:\PKH-UB\KULIAH\2. PARASITOLOGI VETERINER\picture parasit\HELMINTH\picture helmin\P.kellicot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76266" y="3910619"/>
            <a:ext cx="2701768" cy="1738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Paragonomiasis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Habitat : paru-paru (jaringan peribronkhioli) </a:t>
            </a:r>
            <a:r>
              <a:rPr lang="id-ID" dirty="0" smtClean="0">
                <a:sym typeface="Wingdings" pitchFamily="2" charset="2"/>
              </a:rPr>
              <a:t> kista</a:t>
            </a:r>
            <a:endParaRPr lang="id-ID" dirty="0" smtClean="0"/>
          </a:p>
          <a:p>
            <a:r>
              <a:rPr lang="id-ID" dirty="0" smtClean="0"/>
              <a:t>Morfologi :</a:t>
            </a:r>
          </a:p>
          <a:p>
            <a:pPr lvl="1"/>
            <a:r>
              <a:rPr lang="id-ID" dirty="0" smtClean="0"/>
              <a:t>Sperti biji kopi (dorsal cembung, ventral datar)</a:t>
            </a:r>
          </a:p>
          <a:p>
            <a:pPr lvl="1"/>
            <a:r>
              <a:rPr lang="id-ID" dirty="0" smtClean="0"/>
              <a:t>Duri halus di seluruh permukaan tubuh</a:t>
            </a:r>
          </a:p>
          <a:p>
            <a:pPr lvl="1"/>
            <a:r>
              <a:rPr lang="id-ID" dirty="0" smtClean="0"/>
              <a:t>Telur beroperkulum berwarna coklat keabu-abuan</a:t>
            </a:r>
          </a:p>
          <a:p>
            <a:pPr lvl="1"/>
            <a:r>
              <a:rPr lang="id-ID" dirty="0" smtClean="0"/>
              <a:t>Telur dikeluarkan belum berembrio</a:t>
            </a:r>
          </a:p>
          <a:p>
            <a:pPr lvl="1">
              <a:buNone/>
            </a:pPr>
            <a:endParaRPr lang="id-ID" dirty="0"/>
          </a:p>
        </p:txBody>
      </p:sp>
      <p:pic>
        <p:nvPicPr>
          <p:cNvPr id="5122" name="Picture 2" descr="D:\PKH-UB\KULIAH\2. PARASITOLOGI VETERINER\picture parasit\HELMINTH\picture helmin\FIGkellicot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857760"/>
            <a:ext cx="1301757" cy="1628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Paragonomiasis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85720" y="1571612"/>
          <a:ext cx="8229600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PKH-UB\KULIAH\2. PARASITOLOGI VETERINER\picture parasit\HELMINTH\mittens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429264"/>
            <a:ext cx="1785918" cy="107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Paragonomiasis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Migrasi cacing muda </a:t>
            </a:r>
            <a:r>
              <a:rPr lang="id-ID" dirty="0" smtClean="0">
                <a:sym typeface="Wingdings" pitchFamily="2" charset="2"/>
              </a:rPr>
              <a:t> kista jaringan  emboli, mikroinfark, dan nekrosis parenkhim paru2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Pengeluaran telur  iritasi pada parenkhim  granuloma pseudotuberculosa</a:t>
            </a:r>
          </a:p>
          <a:p>
            <a:pPr lvl="1"/>
            <a:r>
              <a:rPr lang="id-ID" dirty="0" smtClean="0"/>
              <a:t>Hiperplasia sel-sel epitel bronkhioli</a:t>
            </a:r>
            <a:r>
              <a:rPr lang="id-ID" dirty="0"/>
              <a:t> </a:t>
            </a:r>
            <a:r>
              <a:rPr lang="id-ID" dirty="0" smtClean="0">
                <a:sym typeface="Wingdings" pitchFamily="2" charset="2"/>
              </a:rPr>
              <a:t> batuk</a:t>
            </a:r>
            <a:endParaRPr lang="id-ID" dirty="0" smtClean="0"/>
          </a:p>
        </p:txBody>
      </p:sp>
      <p:pic>
        <p:nvPicPr>
          <p:cNvPr id="2050" name="Picture 2" descr="D:\PKH-UB\KULIAH\2. PARASITOLOGI VETERINER\picture parasit\HELMINTH\lung-fluke-cy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643446"/>
            <a:ext cx="2857500" cy="1600200"/>
          </a:xfrm>
          <a:prstGeom prst="rect">
            <a:avLst/>
          </a:prstGeom>
          <a:noFill/>
        </p:spPr>
      </p:pic>
      <p:pic>
        <p:nvPicPr>
          <p:cNvPr id="2051" name="Picture 3" descr="D:\PKH-UB\KULIAH\2. PARASITOLOGI VETERINER\picture parasit\HELMINTH\picture helmin\kellicotti_21330161240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00570"/>
            <a:ext cx="2766103" cy="208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Meliputi 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Epidemiologi / persebaran penyakit (zoonosis)</a:t>
            </a:r>
          </a:p>
          <a:p>
            <a:r>
              <a:rPr lang="id-ID" dirty="0" smtClean="0"/>
              <a:t>Cara transmisi penyakit (kaitannya dengan siklus hidup)</a:t>
            </a:r>
          </a:p>
          <a:p>
            <a:r>
              <a:rPr lang="id-ID" dirty="0" smtClean="0"/>
              <a:t>Patogenesis (termasuk Imunitas jika ada)</a:t>
            </a:r>
          </a:p>
          <a:p>
            <a:r>
              <a:rPr lang="id-ID" dirty="0" smtClean="0"/>
              <a:t>Gejala Klinis</a:t>
            </a:r>
          </a:p>
          <a:p>
            <a:r>
              <a:rPr lang="id-ID" dirty="0" smtClean="0"/>
              <a:t>Teknik Diagnosa</a:t>
            </a:r>
          </a:p>
          <a:p>
            <a:r>
              <a:rPr lang="id-ID" dirty="0" smtClean="0"/>
              <a:t>Pengendalian dan Terapi</a:t>
            </a: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Paragonomiasis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Gejala Klinis :</a:t>
            </a:r>
          </a:p>
          <a:p>
            <a:pPr lvl="1"/>
            <a:r>
              <a:rPr lang="id-ID" dirty="0" smtClean="0"/>
              <a:t>Batuk kering </a:t>
            </a:r>
            <a:r>
              <a:rPr lang="id-ID" dirty="0" smtClean="0">
                <a:sym typeface="Wingdings" pitchFamily="2" charset="2"/>
              </a:rPr>
              <a:t> sputum bergaris darah, coklat karat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Rasa sakit pada paru2 dan demam ringan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Rasa sakit pada bagian terbentuknya kista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Epilepsi, paresis, gangguan visual  otak</a:t>
            </a:r>
            <a:endParaRPr lang="id-ID" dirty="0" smtClean="0"/>
          </a:p>
          <a:p>
            <a:r>
              <a:rPr lang="id-ID" dirty="0" smtClean="0"/>
              <a:t>Diagnosa :</a:t>
            </a:r>
          </a:p>
          <a:p>
            <a:pPr lvl="1"/>
            <a:r>
              <a:rPr lang="id-ID" dirty="0" smtClean="0"/>
              <a:t>Telur pada sputum atau feces</a:t>
            </a:r>
          </a:p>
          <a:p>
            <a:pPr lvl="1"/>
            <a:r>
              <a:rPr lang="id-ID" dirty="0" smtClean="0"/>
              <a:t>CFT, reaksi intradermal</a:t>
            </a:r>
            <a:endParaRPr lang="id-ID" dirty="0"/>
          </a:p>
        </p:txBody>
      </p:sp>
      <p:pic>
        <p:nvPicPr>
          <p:cNvPr id="3074" name="Picture 2" descr="D:\PKH-UB\KULIAH\2. PARASITOLOGI VETERINER\picture parasit\HELMINTH\Paragonimus.eg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2219325" cy="155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Paragonomiasis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Bithionol</a:t>
            </a:r>
          </a:p>
          <a:p>
            <a:pPr lvl="1"/>
            <a:r>
              <a:rPr lang="id-ID" dirty="0" smtClean="0"/>
              <a:t>Obat2 untuk distomatosis</a:t>
            </a:r>
          </a:p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Hindari penggembalaan pada tempat dg genangan air</a:t>
            </a:r>
          </a:p>
          <a:p>
            <a:pPr lvl="1"/>
            <a:r>
              <a:rPr lang="id-ID" dirty="0" smtClean="0"/>
              <a:t>Memakan udang/kepiting yg dimasak sempurna</a:t>
            </a:r>
          </a:p>
          <a:p>
            <a:pPr lvl="1"/>
            <a:r>
              <a:rPr lang="id-ID" dirty="0" smtClean="0"/>
              <a:t>Pada daerah endemis</a:t>
            </a:r>
            <a:r>
              <a:rPr lang="id-ID" dirty="0" smtClean="0">
                <a:sym typeface="Wingdings" pitchFamily="2" charset="2"/>
              </a:rPr>
              <a:t> mnum air yg sudah dimasak</a:t>
            </a: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5400" dirty="0" smtClean="0">
                <a:latin typeface="Aharoni" pitchFamily="2" charset="-79"/>
                <a:cs typeface="Aharoni" pitchFamily="2" charset="-79"/>
              </a:rPr>
              <a:t>CESTODA</a:t>
            </a:r>
            <a:endParaRPr lang="id-ID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Morfologi umum :</a:t>
            </a:r>
          </a:p>
          <a:p>
            <a:pPr lvl="1"/>
            <a:r>
              <a:rPr lang="id-ID" dirty="0" smtClean="0"/>
              <a:t>Bersegmen</a:t>
            </a:r>
          </a:p>
          <a:p>
            <a:pPr lvl="1"/>
            <a:r>
              <a:rPr lang="id-ID" dirty="0" smtClean="0"/>
              <a:t>Pipih bilateral</a:t>
            </a:r>
          </a:p>
          <a:p>
            <a:pPr lvl="1"/>
            <a:r>
              <a:rPr lang="id-ID" dirty="0" smtClean="0"/>
              <a:t>Hermaphrodite</a:t>
            </a:r>
          </a:p>
          <a:p>
            <a:pPr lvl="1"/>
            <a:r>
              <a:rPr lang="id-ID" dirty="0" smtClean="0"/>
              <a:t>Larva intermediate </a:t>
            </a:r>
            <a:r>
              <a:rPr lang="id-ID" dirty="0" smtClean="0">
                <a:sym typeface="Wingdings" pitchFamily="2" charset="2"/>
              </a:rPr>
              <a:t> kista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Membutuhkan intermediate host (sbgian besar)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Skoleks &amp; proglotid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Telur  oncosphere / </a:t>
            </a:r>
          </a:p>
          <a:p>
            <a:pPr lvl="1"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hexacanth embrio </a:t>
            </a:r>
          </a:p>
          <a:p>
            <a:pPr lvl="1"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(pada segmen gravid)</a:t>
            </a:r>
            <a:endParaRPr lang="id-ID" dirty="0"/>
          </a:p>
        </p:txBody>
      </p:sp>
      <p:pic>
        <p:nvPicPr>
          <p:cNvPr id="9218" name="Picture 2" descr="D:\PKH-UB\KULIAH\7. PENYAKIT MIKROBIAL PARASITER\referensi\img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004835" cy="22624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94"/>
            <a:ext cx="3214710" cy="2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 (UMUM)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Monieziasis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Causa :</a:t>
            </a:r>
          </a:p>
          <a:p>
            <a:pPr lvl="1"/>
            <a:r>
              <a:rPr lang="id-ID" i="1" dirty="0" smtClean="0"/>
              <a:t>Moniezia expansa</a:t>
            </a:r>
          </a:p>
          <a:p>
            <a:pPr lvl="1"/>
            <a:r>
              <a:rPr lang="id-ID" i="1" dirty="0" smtClean="0"/>
              <a:t>Moniezia benedini</a:t>
            </a:r>
          </a:p>
          <a:p>
            <a:r>
              <a:rPr lang="id-ID" dirty="0" smtClean="0"/>
              <a:t>Predileksi : usus halus</a:t>
            </a:r>
          </a:p>
          <a:p>
            <a:r>
              <a:rPr lang="id-ID" dirty="0" smtClean="0"/>
              <a:t>Inang definitif : ruminansia </a:t>
            </a:r>
            <a:endParaRPr lang="id-ID" dirty="0"/>
          </a:p>
        </p:txBody>
      </p:sp>
      <p:pic>
        <p:nvPicPr>
          <p:cNvPr id="18434" name="Picture 2" descr="D:\PKH-UB\KULIAH\2. PARASITOLOGI VETERINER\picture parasit\HELMINTH\trema-cestoda\worm parasit\Moniezia_benedeni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429132"/>
            <a:ext cx="3429024" cy="2263693"/>
          </a:xfrm>
          <a:prstGeom prst="rect">
            <a:avLst/>
          </a:prstGeom>
          <a:noFill/>
        </p:spPr>
      </p:pic>
      <p:pic>
        <p:nvPicPr>
          <p:cNvPr id="18435" name="Picture 3" descr="D:\PKH-UB\KULIAH\2. PARASITOLOGI VETERINER\picture parasit\HELMINTH\trema-cestoda\worm parasit\Z1650061-Sheep_tapeworm,_SEM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168654" cy="410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Monieziasis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D:\PKH-UB\KULIAH\2. PARASITOLOGI VETERINER\picture parasit\HELMINTH\picture helmin\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357298"/>
            <a:ext cx="2333628" cy="1651042"/>
          </a:xfrm>
          <a:prstGeom prst="rect">
            <a:avLst/>
          </a:prstGeom>
          <a:noFill/>
        </p:spPr>
      </p:pic>
      <p:pic>
        <p:nvPicPr>
          <p:cNvPr id="19459" name="Picture 3" descr="D:\PKH-UB\KULIAH\2. PARASITOLOGI VETERINER\picture parasit\HELMINTH\picture helmin\oribatid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714884"/>
            <a:ext cx="2428892" cy="155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Monieziasis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Cacing muda/dewasa </a:t>
            </a:r>
            <a:r>
              <a:rPr lang="id-ID" dirty="0" smtClean="0">
                <a:sym typeface="Wingdings" pitchFamily="2" charset="2"/>
              </a:rPr>
              <a:t> iritasi pada usus  gangguan pencernaan</a:t>
            </a:r>
            <a:endParaRPr lang="id-ID" dirty="0" smtClean="0"/>
          </a:p>
          <a:p>
            <a:r>
              <a:rPr lang="id-ID" dirty="0" smtClean="0"/>
              <a:t>Gejala klinis :</a:t>
            </a:r>
          </a:p>
          <a:p>
            <a:pPr lvl="1"/>
            <a:r>
              <a:rPr lang="id-ID" dirty="0" smtClean="0"/>
              <a:t>Tidak jelas</a:t>
            </a:r>
          </a:p>
          <a:p>
            <a:pPr lvl="1"/>
            <a:r>
              <a:rPr lang="id-ID" dirty="0" smtClean="0"/>
              <a:t>Kelemahan/kurus</a:t>
            </a:r>
          </a:p>
          <a:p>
            <a:pPr lvl="1"/>
            <a:r>
              <a:rPr lang="id-ID" dirty="0" smtClean="0"/>
              <a:t>Anemia, diare profus, pertumbuhan lambat, bersifat fatal pada anak sapi (infeksi berat)</a:t>
            </a:r>
            <a:endParaRPr lang="id-ID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Monieziasis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Diagnosis :</a:t>
            </a:r>
          </a:p>
          <a:p>
            <a:pPr lvl="1"/>
            <a:r>
              <a:rPr lang="id-ID" dirty="0" smtClean="0"/>
              <a:t>Pemeriksaan feces rutin (telur/segmen gravid)</a:t>
            </a:r>
          </a:p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Cupper sulfat 10-100 ml</a:t>
            </a:r>
          </a:p>
          <a:p>
            <a:pPr lvl="1"/>
            <a:r>
              <a:rPr lang="id-ID" dirty="0" smtClean="0"/>
              <a:t>Dichlorophene 300-600 mg/kgBB</a:t>
            </a:r>
          </a:p>
          <a:p>
            <a:pPr lvl="1"/>
            <a:r>
              <a:rPr lang="id-ID" dirty="0" smtClean="0"/>
              <a:t>Yomesan 75 mg/kgBB</a:t>
            </a:r>
          </a:p>
          <a:p>
            <a:pPr lvl="1"/>
            <a:r>
              <a:rPr lang="id-ID" dirty="0" smtClean="0"/>
              <a:t>Lead arsenat 0,5-1 gram dlm kapsul gelatin</a:t>
            </a:r>
            <a:endParaRPr lang="id-ID" dirty="0"/>
          </a:p>
        </p:txBody>
      </p:sp>
      <p:pic>
        <p:nvPicPr>
          <p:cNvPr id="22530" name="Picture 2" descr="D:\PKH-UB\KULIAH\2. PARASITOLOGI VETERINER\picture parasit\HELMINTH\picture helmin\madison-8-11-08-moniez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2913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Dipyllidiasis (Taeniasis pada anjing)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Causa : </a:t>
            </a:r>
            <a:r>
              <a:rPr lang="id-ID" i="1" dirty="0" smtClean="0"/>
              <a:t>Dipyllidium caninum</a:t>
            </a:r>
            <a:endParaRPr lang="id-ID" dirty="0" smtClean="0"/>
          </a:p>
          <a:p>
            <a:r>
              <a:rPr lang="id-ID" dirty="0" smtClean="0"/>
              <a:t>Predileksi : usus halus</a:t>
            </a:r>
          </a:p>
          <a:p>
            <a:r>
              <a:rPr lang="id-ID" dirty="0" smtClean="0"/>
              <a:t>Hospes :</a:t>
            </a:r>
          </a:p>
          <a:p>
            <a:pPr lvl="1"/>
            <a:r>
              <a:rPr lang="id-ID" dirty="0" smtClean="0"/>
              <a:t>anjing</a:t>
            </a:r>
          </a:p>
          <a:p>
            <a:pPr lvl="1"/>
            <a:r>
              <a:rPr lang="id-ID" dirty="0" smtClean="0"/>
              <a:t>Kucing</a:t>
            </a:r>
          </a:p>
          <a:p>
            <a:pPr lvl="1"/>
            <a:r>
              <a:rPr lang="id-ID" dirty="0" smtClean="0"/>
              <a:t>Serigala</a:t>
            </a:r>
          </a:p>
          <a:p>
            <a:pPr lvl="1"/>
            <a:r>
              <a:rPr lang="id-ID" dirty="0" smtClean="0"/>
              <a:t>manusia</a:t>
            </a:r>
          </a:p>
          <a:p>
            <a:pPr lvl="1"/>
            <a:endParaRPr lang="id-ID" i="1" dirty="0"/>
          </a:p>
        </p:txBody>
      </p:sp>
      <p:pic>
        <p:nvPicPr>
          <p:cNvPr id="13314" name="Picture 2" descr="D:\PKH-UB\KULIAH\2. PARASITOLOGI VETERINER\picture parasit\HELMINTH\picture helmin\tapeworm-ad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214710" cy="3214710"/>
          </a:xfrm>
          <a:prstGeom prst="rect">
            <a:avLst/>
          </a:prstGeom>
          <a:noFill/>
        </p:spPr>
      </p:pic>
      <p:pic>
        <p:nvPicPr>
          <p:cNvPr id="13315" name="Picture 3" descr="D:\PKH-UB\KULIAH\2. PARASITOLOGI VETERINER\picture parasit\HELMINTH\picture helmin\tapewor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429132"/>
            <a:ext cx="4643470" cy="192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Dipyllidiasis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D:\PKH-UB\KULIAH\2. PARASITOLOGI VETERINER\picture parasit\ENTOMOLOGI PICT\PINJAL\foto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500570"/>
            <a:ext cx="1549398" cy="1608372"/>
          </a:xfrm>
          <a:prstGeom prst="rect">
            <a:avLst/>
          </a:prstGeom>
          <a:noFill/>
        </p:spPr>
      </p:pic>
      <p:pic>
        <p:nvPicPr>
          <p:cNvPr id="14339" name="Picture 3" descr="D:\PKH-UB\KULIAH\2. PARASITOLOGI VETERINER\picture parasit\ENTOMOLOGI PICT\KUTU\i13b_Trichodectes_can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143512"/>
            <a:ext cx="939792" cy="1283618"/>
          </a:xfrm>
          <a:prstGeom prst="rect">
            <a:avLst/>
          </a:prstGeom>
          <a:noFill/>
        </p:spPr>
      </p:pic>
      <p:pic>
        <p:nvPicPr>
          <p:cNvPr id="14340" name="Picture 4" descr="D:\PKH-UB\KULIAH\2. PARASITOLOGI VETERINER\picture parasit\HELMINTH\picture helmin\Dog-G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076" y="1428736"/>
            <a:ext cx="1593428" cy="1552571"/>
          </a:xfrm>
          <a:prstGeom prst="rect">
            <a:avLst/>
          </a:prstGeom>
          <a:noFill/>
        </p:spPr>
      </p:pic>
      <p:pic>
        <p:nvPicPr>
          <p:cNvPr id="14341" name="Picture 5" descr="D:\PKH-UB\KULIAH\2. PARASITOLOGI VETERINER\picture parasit\HELMINTH\picture helmin\DL for dog licking paw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5072074"/>
            <a:ext cx="1857388" cy="158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TREMATODA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Morfologi umum cacing penyebab :</a:t>
            </a:r>
          </a:p>
          <a:p>
            <a:pPr lvl="1"/>
            <a:r>
              <a:rPr lang="id-ID" dirty="0" smtClean="0"/>
              <a:t>Pipih bilateral, seperti daun</a:t>
            </a:r>
          </a:p>
          <a:p>
            <a:pPr lvl="1"/>
            <a:r>
              <a:rPr lang="id-ID" dirty="0" smtClean="0"/>
              <a:t>Hermaphrodit</a:t>
            </a:r>
          </a:p>
          <a:p>
            <a:pPr lvl="1"/>
            <a:r>
              <a:rPr lang="id-ID" dirty="0" smtClean="0"/>
              <a:t>Tidak bersegmen</a:t>
            </a:r>
          </a:p>
          <a:p>
            <a:pPr lvl="1"/>
            <a:r>
              <a:rPr lang="id-ID" dirty="0" smtClean="0"/>
              <a:t>Saluran pencernaan tdk sempurna</a:t>
            </a:r>
          </a:p>
          <a:p>
            <a:pPr lvl="1"/>
            <a:r>
              <a:rPr lang="id-ID" dirty="0" smtClean="0"/>
              <a:t>Oral &amp; Ventral sucker</a:t>
            </a:r>
          </a:p>
          <a:p>
            <a:pPr lvl="1"/>
            <a:r>
              <a:rPr lang="id-ID" dirty="0" smtClean="0"/>
              <a:t>Telur beroperculum</a:t>
            </a:r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  <p:pic>
        <p:nvPicPr>
          <p:cNvPr id="5" name="Content Placeholder 3" descr="Fasciola hepatica 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572008"/>
            <a:ext cx="2588681" cy="1941511"/>
          </a:xfrm>
          <a:prstGeom prst="rect">
            <a:avLst/>
          </a:prstGeom>
        </p:spPr>
      </p:pic>
      <p:pic>
        <p:nvPicPr>
          <p:cNvPr id="1027" name="Picture 3" descr="D:\PKH-UB\KULIAH\2. PARASITOLOGI VETERINER\picture parasit\HELMINTH\trema-cestoda\worm parasit\fasciola-projec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85992"/>
            <a:ext cx="2547942" cy="1868491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3286116" y="5357826"/>
            <a:ext cx="1928826" cy="714380"/>
          </a:xfrm>
          <a:prstGeom prst="wedgeEllipseCallout">
            <a:avLst>
              <a:gd name="adj1" fmla="val 63892"/>
              <a:gd name="adj2" fmla="val -11083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Operculum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Dipyllidiasis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Gangguan pencernaan</a:t>
            </a:r>
          </a:p>
          <a:p>
            <a:pPr lvl="1"/>
            <a:r>
              <a:rPr lang="id-ID" dirty="0" smtClean="0"/>
              <a:t>Enteritis kronis &amp; kolik</a:t>
            </a:r>
          </a:p>
          <a:p>
            <a:r>
              <a:rPr lang="id-ID" dirty="0" smtClean="0"/>
              <a:t>Gejala klinis :</a:t>
            </a:r>
          </a:p>
          <a:p>
            <a:pPr lvl="1"/>
            <a:r>
              <a:rPr lang="id-ID" dirty="0" smtClean="0"/>
              <a:t>Gejala nyata hanya dlm jumlah banyak</a:t>
            </a:r>
          </a:p>
          <a:p>
            <a:pPr lvl="1"/>
            <a:r>
              <a:rPr lang="id-ID" dirty="0" smtClean="0"/>
              <a:t>Bulu kusam, nafsu makan turun,kurus,lemah</a:t>
            </a:r>
          </a:p>
          <a:p>
            <a:pPr lvl="1"/>
            <a:r>
              <a:rPr lang="id-ID" dirty="0" smtClean="0"/>
              <a:t>Berjalan dgn menyeret anus di tanah/menggigit perut</a:t>
            </a:r>
          </a:p>
        </p:txBody>
      </p:sp>
      <p:pic>
        <p:nvPicPr>
          <p:cNvPr id="15362" name="Picture 2" descr="D:\PKH-UB\KULIAH\2. PARASITOLOGI VETERINER\picture parasit\HELMINTH\picture helmin\images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08687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Dipyllidiasis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Diagnosa :</a:t>
            </a:r>
          </a:p>
          <a:p>
            <a:pPr lvl="1"/>
            <a:r>
              <a:rPr lang="id-ID" dirty="0" smtClean="0"/>
              <a:t>Pemeriksaan feces teratur</a:t>
            </a:r>
          </a:p>
          <a:p>
            <a:pPr lvl="1"/>
            <a:r>
              <a:rPr lang="id-ID" dirty="0" smtClean="0"/>
              <a:t>Proglotid di sekitar anus</a:t>
            </a:r>
          </a:p>
          <a:p>
            <a:pPr lvl="1"/>
            <a:r>
              <a:rPr lang="id-ID" dirty="0" smtClean="0"/>
              <a:t>Gejala klinis anjing yng khas</a:t>
            </a:r>
          </a:p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Bithionol</a:t>
            </a:r>
          </a:p>
          <a:p>
            <a:pPr lvl="1"/>
            <a:r>
              <a:rPr lang="id-ID" dirty="0" smtClean="0"/>
              <a:t>Dichlorophene</a:t>
            </a:r>
          </a:p>
          <a:p>
            <a:pPr lvl="1"/>
            <a:r>
              <a:rPr lang="id-ID" dirty="0" smtClean="0"/>
              <a:t>Arecoline acetorsal</a:t>
            </a:r>
            <a:endParaRPr lang="id-ID" dirty="0"/>
          </a:p>
        </p:txBody>
      </p:sp>
      <p:pic>
        <p:nvPicPr>
          <p:cNvPr id="4" name="Picture 2" descr="D:\PKH-UB\KULIAH\2. PARASITOLOGI VETERINER\picture parasit\HELMINTH\picture helmin\images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14554"/>
            <a:ext cx="2675477" cy="35719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786314" y="1071546"/>
            <a:ext cx="2500330" cy="1500198"/>
          </a:xfrm>
          <a:prstGeom prst="cloudCallout">
            <a:avLst>
              <a:gd name="adj1" fmla="val 38245"/>
              <a:gd name="adj2" fmla="val 644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Monotype Corsiva" pitchFamily="66" charset="0"/>
              </a:rPr>
              <a:t>Gatall....</a:t>
            </a:r>
            <a:endParaRPr lang="id-ID" sz="2000" b="1" dirty="0">
              <a:latin typeface="Monotype Corsiva" pitchFamily="66" charset="0"/>
            </a:endParaRPr>
          </a:p>
        </p:txBody>
      </p:sp>
      <p:pic>
        <p:nvPicPr>
          <p:cNvPr id="23554" name="Picture 2" descr="D:\PKH-UB\KULIAH\2. PARASITOLOGI VETERINER\picture parasit\HELMINTH\picture helmin\dipylidium caninum ov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357298"/>
            <a:ext cx="541153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Dipyllidiasis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Pembasmian pinjal / kutu pd anjing</a:t>
            </a:r>
          </a:p>
          <a:p>
            <a:pPr lvl="1">
              <a:buNone/>
            </a:pPr>
            <a:endParaRPr lang="id-ID" dirty="0"/>
          </a:p>
        </p:txBody>
      </p:sp>
      <p:pic>
        <p:nvPicPr>
          <p:cNvPr id="16386" name="Picture 2" descr="D:\PKH-UB\KULIAH\2. PARASITOLOGI VETERINER\picture parasit\HELMINTH\picture helmin\cara-mandi-anj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143248"/>
            <a:ext cx="3119441" cy="3119441"/>
          </a:xfrm>
          <a:prstGeom prst="rect">
            <a:avLst/>
          </a:prstGeom>
          <a:noFill/>
        </p:spPr>
      </p:pic>
      <p:pic>
        <p:nvPicPr>
          <p:cNvPr id="16387" name="Picture 3" descr="D:\PKH-UB\KULIAH\2. PARASITOLOGI VETERINER\picture parasit\HELMINTH\picture helmin\frontline-sp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3786214" cy="289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Dipyllobothriasis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Causa : </a:t>
            </a:r>
            <a:r>
              <a:rPr lang="id-ID" i="1" dirty="0" smtClean="0"/>
              <a:t>Diphyllobothrium latum</a:t>
            </a:r>
            <a:endParaRPr lang="id-ID" dirty="0" smtClean="0"/>
          </a:p>
          <a:p>
            <a:r>
              <a:rPr lang="id-ID" dirty="0" smtClean="0"/>
              <a:t>Hospes : manusia, anjing,babi,beruang,hewan pemakan ikan</a:t>
            </a:r>
          </a:p>
          <a:p>
            <a:r>
              <a:rPr lang="id-ID" dirty="0" smtClean="0"/>
              <a:t>Predileksi : usus halus hospes</a:t>
            </a:r>
          </a:p>
          <a:p>
            <a:pPr lvl="1"/>
            <a:endParaRPr lang="id-ID" i="1" dirty="0"/>
          </a:p>
        </p:txBody>
      </p:sp>
      <p:pic>
        <p:nvPicPr>
          <p:cNvPr id="21506" name="Picture 2" descr="D:\PKH-UB\KULIAH\2. PARASITOLOGI VETERINER\picture parasit\HELMINTH\picture helmin\laius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3960047" cy="264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Dipyllobothriasis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D:\PKH-UB\KULIAH\2. PARASITOLOGI VETERINER\picture parasit\HELMINTH\picture helmin\cohosal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357826"/>
            <a:ext cx="2143140" cy="1218483"/>
          </a:xfrm>
          <a:prstGeom prst="rect">
            <a:avLst/>
          </a:prstGeom>
          <a:noFill/>
        </p:spPr>
      </p:pic>
      <p:pic>
        <p:nvPicPr>
          <p:cNvPr id="24579" name="Picture 3" descr="D:\PKH-UB\KULIAH\2. PARASITOLOGI VETERINER\picture parasit\HELMINTH\picture helmin\3405814633_b9c2a00903_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072074"/>
            <a:ext cx="1571636" cy="1034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D:\PKH-UB\KULIAH\2. PARASITOLOGI VETERINER\picture parasit\HELMINTH\picture helmin\1-s2.0-S0065308X08006052-gr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6643733" cy="5874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Dipyllobothriasis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Gejala klinis dan patogenesa:</a:t>
            </a:r>
          </a:p>
          <a:p>
            <a:pPr lvl="1"/>
            <a:r>
              <a:rPr lang="id-ID" dirty="0" smtClean="0"/>
              <a:t>Cacing dewasa </a:t>
            </a:r>
            <a:r>
              <a:rPr lang="id-ID" dirty="0" smtClean="0">
                <a:sym typeface="Wingdings" pitchFamily="2" charset="2"/>
              </a:rPr>
              <a:t> menyerap nutrisi  hospes kekurangan vitamin B12  </a:t>
            </a:r>
            <a:r>
              <a:rPr lang="id-ID" b="1" i="1" dirty="0" smtClean="0">
                <a:sym typeface="Wingdings" pitchFamily="2" charset="2"/>
              </a:rPr>
              <a:t>Anemia perniciosa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Diare </a:t>
            </a:r>
          </a:p>
          <a:p>
            <a:r>
              <a:rPr lang="id-ID" dirty="0" smtClean="0"/>
              <a:t>Diagnosa : pemeriksaan feces</a:t>
            </a:r>
          </a:p>
          <a:p>
            <a:r>
              <a:rPr lang="id-ID" dirty="0" smtClean="0"/>
              <a:t>Pengobatan : </a:t>
            </a:r>
          </a:p>
          <a:p>
            <a:pPr lvl="1"/>
            <a:r>
              <a:rPr lang="id-ID" dirty="0" smtClean="0"/>
              <a:t>Yomesan</a:t>
            </a:r>
          </a:p>
          <a:p>
            <a:pPr lvl="1"/>
            <a:r>
              <a:rPr lang="id-ID" dirty="0" smtClean="0"/>
              <a:t>Quinacrine hydrochloride</a:t>
            </a:r>
          </a:p>
          <a:p>
            <a:pPr lvl="1"/>
            <a:r>
              <a:rPr lang="id-ID" dirty="0" smtClean="0"/>
              <a:t>Dichlorophene</a:t>
            </a:r>
          </a:p>
          <a:p>
            <a:pPr lvl="1">
              <a:buNone/>
            </a:pPr>
            <a:endParaRPr lang="id-ID" dirty="0"/>
          </a:p>
        </p:txBody>
      </p:sp>
      <p:pic>
        <p:nvPicPr>
          <p:cNvPr id="25602" name="Picture 2" descr="D:\PKH-UB\KULIAH\2. PARASITOLOGI VETERINER\picture parasit\HELMINTH\picture helmin\imageskn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86124"/>
            <a:ext cx="2286016" cy="2817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Dipyllobothriasis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Memasak ikan dengan sempurna sebelum dikonsumsi</a:t>
            </a:r>
            <a:endParaRPr lang="id-ID" dirty="0"/>
          </a:p>
        </p:txBody>
      </p:sp>
      <p:pic>
        <p:nvPicPr>
          <p:cNvPr id="26626" name="Picture 2" descr="D:\PKH-UB\KULIAH\2. PARASITOLOGI VETERINER\picture parasit\HELMINTH\picture helmin\sal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57562"/>
            <a:ext cx="2514600" cy="3175000"/>
          </a:xfrm>
          <a:prstGeom prst="rect">
            <a:avLst/>
          </a:prstGeom>
          <a:noFill/>
        </p:spPr>
      </p:pic>
      <p:pic>
        <p:nvPicPr>
          <p:cNvPr id="26627" name="Picture 3" descr="D:\PKH-UB\KULIAH\2. PARASITOLOGI VETERINER\picture parasit\HELMINTH\picture helmin\2012_10_09_06_40_13_SALMON-ASAP--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4429125" cy="2952750"/>
          </a:xfrm>
          <a:prstGeom prst="rect">
            <a:avLst/>
          </a:prstGeom>
          <a:noFill/>
        </p:spPr>
      </p:pic>
      <p:sp>
        <p:nvSpPr>
          <p:cNvPr id="7" name="Notched Right Arrow 6"/>
          <p:cNvSpPr/>
          <p:nvPr/>
        </p:nvSpPr>
        <p:spPr>
          <a:xfrm>
            <a:off x="3929058" y="5000636"/>
            <a:ext cx="500066" cy="28575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>
                <a:latin typeface="Aharoni" pitchFamily="2" charset="-79"/>
                <a:cs typeface="Aharoni" pitchFamily="2" charset="-79"/>
              </a:rPr>
              <a:t>Cistisercosis cellulose</a:t>
            </a:r>
            <a:endParaRPr lang="id-ID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Causa : </a:t>
            </a:r>
            <a:r>
              <a:rPr lang="id-ID" i="1" dirty="0" smtClean="0"/>
              <a:t>Cysticercercus cellulose </a:t>
            </a:r>
            <a:r>
              <a:rPr lang="id-ID" dirty="0" smtClean="0"/>
              <a:t>(kista dari </a:t>
            </a:r>
            <a:r>
              <a:rPr lang="id-ID" i="1" dirty="0" smtClean="0"/>
              <a:t>Taenia solium</a:t>
            </a:r>
            <a:r>
              <a:rPr lang="id-ID" dirty="0" smtClean="0"/>
              <a:t>)</a:t>
            </a:r>
          </a:p>
          <a:p>
            <a:r>
              <a:rPr lang="id-ID" dirty="0" smtClean="0"/>
              <a:t>Hospes : </a:t>
            </a:r>
          </a:p>
          <a:p>
            <a:pPr>
              <a:buNone/>
            </a:pPr>
            <a:r>
              <a:rPr lang="id-ID" dirty="0" smtClean="0"/>
              <a:t>	babi, sapi, anjing, kucing, kambing, kera, manusia</a:t>
            </a:r>
          </a:p>
          <a:p>
            <a:r>
              <a:rPr lang="id-ID" dirty="0" smtClean="0"/>
              <a:t>Predileksi : </a:t>
            </a:r>
          </a:p>
          <a:p>
            <a:pPr>
              <a:buNone/>
            </a:pPr>
            <a:r>
              <a:rPr lang="id-ID" dirty="0" smtClean="0"/>
              <a:t>	otot bergaris (otot lidah, masseter, otot paha, otot perut), diafragma, mesenterium, paru-paru, jantung, ginjal, hati, mata</a:t>
            </a:r>
          </a:p>
          <a:p>
            <a:pPr lvl="1"/>
            <a:endParaRPr lang="id-ID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Cistisercosis cellulose</a:t>
            </a:r>
            <a:endParaRPr lang="id-ID" dirty="0"/>
          </a:p>
        </p:txBody>
      </p:sp>
      <p:pic>
        <p:nvPicPr>
          <p:cNvPr id="28674" name="Picture 2" descr="D:\PKH-UB\KULIAH\2. PARASITOLOGI VETERINER\picture parasit\HELMINTH\picture helmin\TAE_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16692" y="1600200"/>
            <a:ext cx="5745565" cy="4495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928926" y="1357298"/>
            <a:ext cx="928694" cy="71438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28926" y="4071942"/>
            <a:ext cx="928694" cy="71438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72066" y="2071678"/>
            <a:ext cx="928694" cy="71438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28860" y="4714884"/>
            <a:ext cx="928694" cy="71438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0628" y="4357694"/>
            <a:ext cx="928694" cy="71438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Common Trematodes Life Cycle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357298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 rot="20633427">
            <a:off x="3066867" y="4043326"/>
            <a:ext cx="5069659" cy="2141633"/>
          </a:xfrm>
          <a:prstGeom prst="ellipse">
            <a:avLst/>
          </a:prstGeom>
          <a:noFill/>
          <a:ln w="63500" cap="rnd">
            <a:solidFill>
              <a:schemeClr val="accent2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 descr="D:\PKH-UB\KULIAH\7. PENYAKIT MIKROBIAL PARASITER\referensi\siput-air_med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357826"/>
            <a:ext cx="1828800" cy="119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Cistisercosis cellulose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D:\PKH-UB\KULIAH\2. PARASITOLOGI VETERINER\picture parasit\HELMINTH\picture helmin\image44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280987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Cistisercosis cellulose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Gejala klinis :</a:t>
            </a:r>
          </a:p>
          <a:p>
            <a:pPr lvl="1"/>
            <a:r>
              <a:rPr lang="id-ID" dirty="0" smtClean="0"/>
              <a:t>Hipersensitivitas moncong </a:t>
            </a:r>
            <a:r>
              <a:rPr lang="id-ID" dirty="0" smtClean="0">
                <a:sym typeface="Wingdings" pitchFamily="2" charset="2"/>
              </a:rPr>
              <a:t> hilangnya kebiasaan menggosok2kan moncong ke tanah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Bulu kusam dan berdiri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Kejang pada otot bergaris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Anjing  seperti rabies</a:t>
            </a:r>
            <a:endParaRPr lang="id-ID" dirty="0" smtClean="0"/>
          </a:p>
          <a:p>
            <a:r>
              <a:rPr lang="id-ID" dirty="0" smtClean="0"/>
              <a:t>PA :</a:t>
            </a:r>
          </a:p>
          <a:p>
            <a:pPr lvl="1"/>
            <a:r>
              <a:rPr lang="id-ID" dirty="0" smtClean="0"/>
              <a:t>Oedema pada organ</a:t>
            </a:r>
          </a:p>
          <a:p>
            <a:pPr lvl="1"/>
            <a:r>
              <a:rPr lang="id-ID" dirty="0" smtClean="0"/>
              <a:t>Anemia</a:t>
            </a:r>
          </a:p>
        </p:txBody>
      </p:sp>
      <p:pic>
        <p:nvPicPr>
          <p:cNvPr id="5" name="Picture 2" descr="D:\PKH-UB\KULIAH\2. PARASITOLOGI VETERINER\picture parasit\HELMINTH\picture helmin\taenia_sp.1330154578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52856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Cistisercosis cellulose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Diagnosa :</a:t>
            </a:r>
          </a:p>
          <a:p>
            <a:pPr lvl="1"/>
            <a:r>
              <a:rPr lang="id-ID" dirty="0" smtClean="0"/>
              <a:t>Gejala klinis</a:t>
            </a:r>
          </a:p>
          <a:p>
            <a:pPr lvl="1"/>
            <a:r>
              <a:rPr lang="id-ID" dirty="0" smtClean="0"/>
              <a:t>Antemortem </a:t>
            </a:r>
            <a:r>
              <a:rPr lang="id-ID" dirty="0" smtClean="0">
                <a:sym typeface="Wingdings" pitchFamily="2" charset="2"/>
              </a:rPr>
              <a:t> lidah babi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Postmortem  otot bergaris / organ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Radiologis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Serologis  sero-presipitasi, sero-aglutinasi, intradermal test</a:t>
            </a:r>
            <a:endParaRPr lang="id-ID" dirty="0" smtClean="0"/>
          </a:p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Cycticercosis </a:t>
            </a:r>
            <a:r>
              <a:rPr lang="id-ID" dirty="0" smtClean="0">
                <a:sym typeface="Wingdings" pitchFamily="2" charset="2"/>
              </a:rPr>
              <a:t> sulit diobati karena biasanya baru ditemukan setelah dilakukan pemotongan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Manusia  radiasi pada kista / operasi pengambilan kista</a:t>
            </a:r>
            <a:endParaRPr lang="id-ID" dirty="0"/>
          </a:p>
        </p:txBody>
      </p:sp>
      <p:pic>
        <p:nvPicPr>
          <p:cNvPr id="29698" name="Picture 2" descr="D:\PKH-UB\KULIAH\2. PARASITOLOGI VETERINER\picture parasit\HELMINTH\picture helmin\TAE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2883595" cy="194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Cistisercosis cellulose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Memutus daur hidup </a:t>
            </a:r>
            <a:r>
              <a:rPr lang="id-ID" dirty="0" smtClean="0">
                <a:sym typeface="Wingdings" pitchFamily="2" charset="2"/>
              </a:rPr>
              <a:t> tmpt defekasi yang higienis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Pengobatan terhadap manusia penderita taeniasis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Pemeliharaan babi secara intensif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Memasak daging babi dg sempurna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Setelah pemotongan, daging babi didinginkan slma 4 hari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Menggarami daging babi 3-4 minggu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Afkir daging babi</a:t>
            </a:r>
            <a:endParaRPr lang="id-ID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Taeniasis unggas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Causa  dan inang antara: </a:t>
            </a:r>
          </a:p>
          <a:p>
            <a:pPr lvl="1"/>
            <a:r>
              <a:rPr lang="id-ID" i="1" dirty="0" smtClean="0"/>
              <a:t>Davainea proglottina </a:t>
            </a:r>
            <a:r>
              <a:rPr lang="id-ID" dirty="0" smtClean="0"/>
              <a:t>(siput tanah)</a:t>
            </a:r>
            <a:endParaRPr lang="id-ID" i="1" dirty="0" smtClean="0"/>
          </a:p>
          <a:p>
            <a:pPr lvl="1"/>
            <a:r>
              <a:rPr lang="id-ID" i="1" dirty="0" smtClean="0"/>
              <a:t>Railletina sp. </a:t>
            </a:r>
            <a:r>
              <a:rPr lang="id-ID" dirty="0" smtClean="0"/>
              <a:t>(lalat dan kumbang)</a:t>
            </a:r>
            <a:endParaRPr lang="id-ID" i="1" dirty="0" smtClean="0"/>
          </a:p>
          <a:p>
            <a:pPr lvl="1"/>
            <a:r>
              <a:rPr lang="id-ID" i="1" dirty="0" smtClean="0"/>
              <a:t>Amoebotaenia sphenoides </a:t>
            </a:r>
            <a:r>
              <a:rPr lang="id-ID" dirty="0" smtClean="0"/>
              <a:t>(cacing tanah)</a:t>
            </a:r>
            <a:endParaRPr lang="id-ID" i="1" dirty="0" smtClean="0"/>
          </a:p>
          <a:p>
            <a:pPr lvl="1"/>
            <a:r>
              <a:rPr lang="id-ID" i="1" dirty="0" smtClean="0"/>
              <a:t>Choanotaenia infundibulum </a:t>
            </a:r>
            <a:r>
              <a:rPr lang="id-ID" dirty="0" smtClean="0"/>
              <a:t>(lalat rumah dan kumbang)</a:t>
            </a:r>
            <a:endParaRPr lang="id-ID" i="1" dirty="0" smtClean="0"/>
          </a:p>
          <a:p>
            <a:r>
              <a:rPr lang="id-ID" dirty="0" smtClean="0"/>
              <a:t>Hospes : unggas</a:t>
            </a:r>
          </a:p>
          <a:p>
            <a:r>
              <a:rPr lang="id-ID" dirty="0" smtClean="0"/>
              <a:t>Predileksi : usus halus</a:t>
            </a:r>
          </a:p>
          <a:p>
            <a:pPr lvl="1"/>
            <a:endParaRPr lang="id-ID" i="1" dirty="0"/>
          </a:p>
        </p:txBody>
      </p:sp>
      <p:pic>
        <p:nvPicPr>
          <p:cNvPr id="30722" name="Picture 2" descr="D:\PKH-UB\KULIAH\2. PARASITOLOGI VETERINER\picture parasit\HELMINTH\picture helmin\mediu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902325" y="1589088"/>
            <a:ext cx="17716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Taeniasis unggas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Taeniasis unggas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Patogenitas &amp; patogenesa:</a:t>
            </a:r>
          </a:p>
          <a:p>
            <a:pPr lvl="1"/>
            <a:r>
              <a:rPr lang="id-ID" i="1" dirty="0" smtClean="0"/>
              <a:t>D. proglotina </a:t>
            </a:r>
            <a:r>
              <a:rPr lang="id-ID" dirty="0" smtClean="0">
                <a:sym typeface="Wingdings" pitchFamily="2" charset="2"/>
              </a:rPr>
              <a:t> paling patogen</a:t>
            </a:r>
          </a:p>
          <a:p>
            <a:pPr lvl="1"/>
            <a:r>
              <a:rPr lang="id-ID" i="1" dirty="0" smtClean="0">
                <a:sym typeface="Wingdings" pitchFamily="2" charset="2"/>
              </a:rPr>
              <a:t>R. tetragona dan R. echinobothrida </a:t>
            </a:r>
            <a:r>
              <a:rPr lang="id-ID" dirty="0" smtClean="0">
                <a:sym typeface="Wingdings" pitchFamily="2" charset="2"/>
              </a:rPr>
              <a:t> patogen kedua</a:t>
            </a:r>
            <a:endParaRPr lang="id-ID" i="1" dirty="0" smtClean="0">
              <a:sym typeface="Wingdings" pitchFamily="2" charset="2"/>
            </a:endParaRPr>
          </a:p>
          <a:p>
            <a:pPr lvl="1"/>
            <a:r>
              <a:rPr lang="id-ID" dirty="0" smtClean="0">
                <a:sym typeface="Wingdings" pitchFamily="2" charset="2"/>
              </a:rPr>
              <a:t>Penetrasi cacing muda/dewasa  enteritis, haemorhagi, nodule2</a:t>
            </a:r>
            <a:endParaRPr lang="id-ID" dirty="0" smtClean="0"/>
          </a:p>
          <a:p>
            <a:r>
              <a:rPr lang="id-ID" dirty="0" smtClean="0"/>
              <a:t>Gejala klinis :</a:t>
            </a:r>
          </a:p>
          <a:p>
            <a:pPr lvl="1"/>
            <a:r>
              <a:rPr lang="id-ID" dirty="0" smtClean="0"/>
              <a:t>Nafsu makan turun, lemah, kurus, anemia</a:t>
            </a:r>
          </a:p>
          <a:p>
            <a:pPr lvl="1"/>
            <a:r>
              <a:rPr lang="id-ID" dirty="0" smtClean="0"/>
              <a:t>Produksi telur meurun</a:t>
            </a:r>
          </a:p>
          <a:p>
            <a:pPr lvl="1"/>
            <a:r>
              <a:rPr lang="id-ID" dirty="0" smtClean="0"/>
              <a:t>Diare berdarah, kadang terjadi gangguan saraf</a:t>
            </a:r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Taeniasis unggas</a:t>
            </a:r>
            <a:endParaRPr lang="id-ID" dirty="0"/>
          </a:p>
        </p:txBody>
      </p:sp>
      <p:pic>
        <p:nvPicPr>
          <p:cNvPr id="6146" name="Picture 2" descr="D:\PKH-UB\KULIAH\2. PARASITOLOGI VETERINER\picture parasit\HELMINTH\picture helmin\FIGraillietina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831350" cy="4927279"/>
          </a:xfrm>
          <a:prstGeom prst="rect">
            <a:avLst/>
          </a:prstGeom>
          <a:noFill/>
        </p:spPr>
      </p:pic>
      <p:pic>
        <p:nvPicPr>
          <p:cNvPr id="6147" name="Picture 3" descr="D:\PKH-UB\KULIAH\2. PARASITOLOGI VETERINER\picture parasit\HELMINTH\picture helmin\image_Page_070_Image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1875">
            <a:off x="4422243" y="2765982"/>
            <a:ext cx="43307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Taeniasis unggas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 :</a:t>
            </a:r>
          </a:p>
          <a:p>
            <a:pPr lvl="1"/>
            <a:r>
              <a:rPr lang="id-ID" i="1" dirty="0" smtClean="0"/>
              <a:t>D. proglotina </a:t>
            </a:r>
            <a:r>
              <a:rPr lang="id-ID" i="1" dirty="0" smtClean="0">
                <a:sym typeface="Wingdings" pitchFamily="2" charset="2"/>
              </a:rPr>
              <a:t> </a:t>
            </a:r>
            <a:r>
              <a:rPr lang="id-ID" dirty="0" smtClean="0">
                <a:sym typeface="Wingdings" pitchFamily="2" charset="2"/>
              </a:rPr>
              <a:t>mukosa usus menebal + hemoragi, cairan mukus berbau busuk pada lumen usus</a:t>
            </a:r>
          </a:p>
          <a:p>
            <a:pPr lvl="1"/>
            <a:r>
              <a:rPr lang="id-ID" i="1" dirty="0" smtClean="0">
                <a:sym typeface="Wingdings" pitchFamily="2" charset="2"/>
              </a:rPr>
              <a:t>Railletina </a:t>
            </a:r>
            <a:r>
              <a:rPr lang="id-ID" dirty="0" smtClean="0">
                <a:sym typeface="Wingdings" pitchFamily="2" charset="2"/>
              </a:rPr>
              <a:t> nodule pada usus, kadang haemoragi</a:t>
            </a:r>
            <a:endParaRPr lang="id-ID" i="1" dirty="0" smtClean="0"/>
          </a:p>
          <a:p>
            <a:r>
              <a:rPr lang="id-ID" dirty="0" smtClean="0"/>
              <a:t>Diagnosa :</a:t>
            </a:r>
          </a:p>
          <a:p>
            <a:pPr lvl="1"/>
            <a:r>
              <a:rPr lang="id-ID" dirty="0" smtClean="0"/>
              <a:t>Gejala klinis</a:t>
            </a:r>
          </a:p>
          <a:p>
            <a:pPr lvl="1"/>
            <a:r>
              <a:rPr lang="id-ID" dirty="0" smtClean="0"/>
              <a:t>Nekropsi </a:t>
            </a:r>
            <a:r>
              <a:rPr lang="id-ID" dirty="0" smtClean="0">
                <a:sym typeface="Wingdings" pitchFamily="2" charset="2"/>
              </a:rPr>
              <a:t> enteritis dan </a:t>
            </a:r>
            <a:r>
              <a:rPr lang="id-ID" dirty="0" smtClean="0">
                <a:sym typeface="Wingdings" pitchFamily="2" charset="2"/>
              </a:rPr>
              <a:t>nodule</a:t>
            </a:r>
          </a:p>
          <a:p>
            <a:pPr lvl="1">
              <a:buNone/>
            </a:pPr>
            <a:endParaRPr lang="id-ID" dirty="0" smtClean="0">
              <a:sym typeface="Wingdings" pitchFamily="2" charset="2"/>
            </a:endParaRPr>
          </a:p>
          <a:p>
            <a:pPr lvl="1"/>
            <a:r>
              <a:rPr lang="id-ID" dirty="0" smtClean="0">
                <a:sym typeface="Wingdings" pitchFamily="2" charset="2"/>
              </a:rPr>
              <a:t>Scraping mukosa usus  terutama </a:t>
            </a:r>
            <a:r>
              <a:rPr lang="id-ID" i="1" dirty="0" smtClean="0">
                <a:sym typeface="Wingdings" pitchFamily="2" charset="2"/>
              </a:rPr>
              <a:t>Davainea proglotina</a:t>
            </a:r>
            <a:endParaRPr lang="id-ID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0043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Taeniasis unggas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124472"/>
          </a:xfrm>
        </p:spPr>
        <p:txBody>
          <a:bodyPr>
            <a:normAutofit fontScale="77500" lnSpcReduction="20000"/>
          </a:bodyPr>
          <a:lstStyle/>
          <a:p>
            <a:r>
              <a:rPr lang="id-ID" b="1" dirty="0" smtClean="0"/>
              <a:t>Pengobatan </a:t>
            </a:r>
            <a:r>
              <a:rPr lang="id-ID" dirty="0" smtClean="0"/>
              <a:t>: </a:t>
            </a:r>
          </a:p>
          <a:p>
            <a:pPr lvl="1"/>
            <a:r>
              <a:rPr lang="id-ID" dirty="0" smtClean="0"/>
              <a:t>Di-N-butyl Tin Dilaurat 250 mg/kg makanan slma 48 jam </a:t>
            </a:r>
            <a:r>
              <a:rPr lang="id-ID" i="1" dirty="0" smtClean="0"/>
              <a:t>(Davainea proglotina </a:t>
            </a:r>
            <a:r>
              <a:rPr lang="id-ID" dirty="0" smtClean="0"/>
              <a:t>&amp; </a:t>
            </a:r>
            <a:r>
              <a:rPr lang="id-ID" i="1" dirty="0" smtClean="0"/>
              <a:t>Amoeboteania sp.)</a:t>
            </a:r>
            <a:endParaRPr lang="id-ID" dirty="0" smtClean="0"/>
          </a:p>
          <a:p>
            <a:pPr lvl="1"/>
            <a:r>
              <a:rPr lang="id-ID" dirty="0" smtClean="0"/>
              <a:t>Di-N-butyl Tin Oxide 15-100 mg/hewan </a:t>
            </a:r>
            <a:r>
              <a:rPr lang="id-ID" i="1" dirty="0" smtClean="0"/>
              <a:t>(Railletina sp.)</a:t>
            </a:r>
          </a:p>
          <a:p>
            <a:pPr lvl="1"/>
            <a:r>
              <a:rPr lang="id-ID" dirty="0" smtClean="0"/>
              <a:t>Panhelmin (levamisole+praziquantel) 100 ml panhelmin dlm 100 liter air slma 2 hari</a:t>
            </a:r>
          </a:p>
          <a:p>
            <a:r>
              <a:rPr lang="id-ID" b="1" dirty="0" smtClean="0"/>
              <a:t>Pencegahan :</a:t>
            </a:r>
          </a:p>
          <a:p>
            <a:pPr lvl="1"/>
            <a:r>
              <a:rPr lang="id-ID" dirty="0" smtClean="0"/>
              <a:t>Basmi serangga (insektisida)</a:t>
            </a:r>
          </a:p>
          <a:p>
            <a:pPr lvl="1"/>
            <a:r>
              <a:rPr lang="id-ID" dirty="0" smtClean="0"/>
              <a:t>Pemeliharaan unggas </a:t>
            </a:r>
            <a:r>
              <a:rPr lang="id-ID" dirty="0" smtClean="0">
                <a:sym typeface="Wingdings" pitchFamily="2" charset="2"/>
              </a:rPr>
              <a:t> kandang (higienis)</a:t>
            </a:r>
            <a:endParaRPr lang="id-ID" dirty="0"/>
          </a:p>
        </p:txBody>
      </p:sp>
      <p:pic>
        <p:nvPicPr>
          <p:cNvPr id="31746" name="Picture 2" descr="D:\PKH-UB\KULIAH\2. PARASITOLOGI VETERINER\picture parasit\HELMINTH\picture helmin\1349968772_206971444_1-Gambar--Murah-Kandang-Ayam-Lengkap-Kandat-Kediri-26600m2-TERJUA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845050" y="2416986"/>
            <a:ext cx="3886200" cy="291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Fasciola hepatica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86346"/>
          </a:xfrm>
        </p:spPr>
        <p:txBody>
          <a:bodyPr/>
          <a:lstStyle/>
          <a:p>
            <a:r>
              <a:rPr lang="id-ID" dirty="0" smtClean="0"/>
              <a:t>Predileksi : saluran empedu pada Liver/ Hepar</a:t>
            </a:r>
          </a:p>
          <a:p>
            <a:r>
              <a:rPr lang="id-ID" dirty="0" smtClean="0"/>
              <a:t>Host : ruminansia, gajah, kuda, babi, anjing,kucing,</a:t>
            </a:r>
          </a:p>
          <a:p>
            <a:r>
              <a:rPr lang="id-ID" dirty="0" smtClean="0"/>
              <a:t>Morfologi :</a:t>
            </a:r>
            <a:endParaRPr lang="id-ID" dirty="0"/>
          </a:p>
        </p:txBody>
      </p:sp>
      <p:pic>
        <p:nvPicPr>
          <p:cNvPr id="3074" name="Picture 2" descr="D:\PKH-UB\KULIAH\2. PARASITOLOGI VETERINER\picture parasit\HELMINTH\trema-cestoda\worm parasit\fasciola-hepatica-adult-body-pa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4786346" cy="2832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TERIMA KASIH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Fasciola hepatica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Kerugian :</a:t>
            </a:r>
          </a:p>
          <a:p>
            <a:pPr lvl="1"/>
            <a:r>
              <a:rPr lang="id-ID" dirty="0" smtClean="0"/>
              <a:t>Produktivitas menurun</a:t>
            </a:r>
          </a:p>
          <a:p>
            <a:pPr lvl="1"/>
            <a:r>
              <a:rPr lang="id-ID" dirty="0" smtClean="0"/>
              <a:t>Harga jual turun</a:t>
            </a:r>
          </a:p>
          <a:p>
            <a:pPr lvl="1"/>
            <a:r>
              <a:rPr lang="id-ID" dirty="0" smtClean="0"/>
              <a:t>Kematian </a:t>
            </a:r>
          </a:p>
          <a:p>
            <a:r>
              <a:rPr lang="id-ID" dirty="0" smtClean="0"/>
              <a:t>Cara Penularan :</a:t>
            </a:r>
          </a:p>
          <a:p>
            <a:pPr lvl="1"/>
            <a:r>
              <a:rPr lang="id-ID" dirty="0" smtClean="0"/>
              <a:t>Tertelannya metaserkaria </a:t>
            </a:r>
          </a:p>
          <a:p>
            <a:pPr lvl="1"/>
            <a:r>
              <a:rPr lang="id-ID" dirty="0" smtClean="0"/>
              <a:t>Melalui inang antara           	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i="1" dirty="0" smtClean="0">
                <a:sym typeface="Wingdings" pitchFamily="2" charset="2"/>
              </a:rPr>
              <a:t>Lymnea sp. </a:t>
            </a:r>
            <a:endParaRPr lang="id-ID" dirty="0"/>
          </a:p>
        </p:txBody>
      </p:sp>
      <p:pic>
        <p:nvPicPr>
          <p:cNvPr id="4098" name="Picture 2" descr="D:\PKH-UB\KULIAH\7. PENYAKIT MIKROBIAL PARASITER\referensi\Fasciola drawin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3553" y="1500174"/>
            <a:ext cx="4557159" cy="471490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Fasciola hepatica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7686" y="2000240"/>
            <a:ext cx="4357718" cy="412592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Migrasi cacing muda </a:t>
            </a:r>
            <a:r>
              <a:rPr lang="id-ID" dirty="0" smtClean="0">
                <a:sym typeface="Wingdings" pitchFamily="2" charset="2"/>
              </a:rPr>
              <a:t> hemoragi, fibrosis, anemia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Cacing dewasa pada bile duct  proliferasi epitel bile duct, cholangitis, nekrosis, fibrosis kalsifikasi  teraba berpasir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Keluarnya cairan jaringan  edema, ascites</a:t>
            </a:r>
          </a:p>
        </p:txBody>
      </p:sp>
      <p:pic>
        <p:nvPicPr>
          <p:cNvPr id="5122" name="Picture 2" descr="D:\PKH-UB\KULIAH\7. PENYAKIT MIKROBIAL PARASITER\referensi\imagegethandler5.ax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714776" cy="2786082"/>
          </a:xfrm>
          <a:prstGeom prst="rect">
            <a:avLst/>
          </a:prstGeom>
          <a:noFill/>
        </p:spPr>
      </p:pic>
      <p:pic>
        <p:nvPicPr>
          <p:cNvPr id="5123" name="Picture 3" descr="D:\PKH-UB\KULIAH\7. PENYAKIT MIKROBIAL PARASITER\referensi\fig-21-a-24.jpg"/>
          <p:cNvPicPr>
            <a:picLocks noChangeAspect="1" noChangeArrowheads="1"/>
          </p:cNvPicPr>
          <p:nvPr/>
        </p:nvPicPr>
        <p:blipFill>
          <a:blip r:embed="rId3"/>
          <a:srcRect r="50000" b="57157"/>
          <a:stretch>
            <a:fillRect/>
          </a:stretch>
        </p:blipFill>
        <p:spPr bwMode="auto">
          <a:xfrm>
            <a:off x="357158" y="1285860"/>
            <a:ext cx="4000528" cy="2245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Fasciola hepatica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Gejala klinis :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Akut (ingesti metacercaria dlm jumlah banyak pd 1 waktu)</a:t>
            </a:r>
          </a:p>
          <a:p>
            <a:pPr marL="1314450" lvl="2" indent="-457200">
              <a:spcBef>
                <a:spcPts val="0"/>
              </a:spcBef>
              <a:buFontTx/>
              <a:buChar char="-"/>
            </a:pPr>
            <a:r>
              <a:rPr lang="id-ID" dirty="0" smtClean="0"/>
              <a:t>Penurunan BB</a:t>
            </a:r>
          </a:p>
          <a:p>
            <a:pPr marL="1314450" lvl="2" indent="-457200">
              <a:spcBef>
                <a:spcPts val="0"/>
              </a:spcBef>
              <a:buFontTx/>
              <a:buChar char="-"/>
            </a:pPr>
            <a:r>
              <a:rPr lang="id-ID" dirty="0" smtClean="0"/>
              <a:t>rasa sakit pada abdomen</a:t>
            </a:r>
          </a:p>
          <a:p>
            <a:pPr marL="1314450" lvl="2" indent="-457200">
              <a:spcBef>
                <a:spcPts val="0"/>
              </a:spcBef>
              <a:buFontTx/>
              <a:buChar char="-"/>
            </a:pPr>
            <a:r>
              <a:rPr lang="id-ID" dirty="0" smtClean="0"/>
              <a:t>Anemia</a:t>
            </a:r>
          </a:p>
          <a:p>
            <a:pPr marL="1314450" lvl="2" indent="-457200">
              <a:spcBef>
                <a:spcPts val="0"/>
              </a:spcBef>
              <a:buFontTx/>
              <a:buChar char="-"/>
            </a:pPr>
            <a:r>
              <a:rPr lang="id-ID" dirty="0" smtClean="0"/>
              <a:t>Ascites</a:t>
            </a:r>
          </a:p>
          <a:p>
            <a:pPr marL="1314450" lvl="2" indent="-457200">
              <a:spcBef>
                <a:spcPts val="0"/>
              </a:spcBef>
              <a:buFontTx/>
              <a:buChar char="-"/>
            </a:pPr>
            <a:r>
              <a:rPr lang="id-ID" dirty="0" smtClean="0"/>
              <a:t>Kematian mendadak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 startAt="2"/>
            </a:pPr>
            <a:r>
              <a:rPr lang="id-ID" dirty="0" smtClean="0"/>
              <a:t>Subakut</a:t>
            </a:r>
          </a:p>
          <a:p>
            <a:pPr marL="1224000" lvl="2" indent="-514350">
              <a:spcBef>
                <a:spcPts val="0"/>
              </a:spcBef>
              <a:buFontTx/>
              <a:buChar char="-"/>
            </a:pPr>
            <a:r>
              <a:rPr lang="id-ID" dirty="0" smtClean="0"/>
              <a:t>Nafsu mkan turun</a:t>
            </a:r>
          </a:p>
          <a:p>
            <a:pPr marL="1224000" lvl="2" indent="-514350">
              <a:spcBef>
                <a:spcPts val="0"/>
              </a:spcBef>
              <a:buFontTx/>
              <a:buChar char="-"/>
            </a:pPr>
            <a:r>
              <a:rPr lang="id-ID" dirty="0" smtClean="0"/>
              <a:t>BB turun</a:t>
            </a:r>
          </a:p>
          <a:p>
            <a:pPr marL="1224000" lvl="2" indent="-514350">
              <a:spcBef>
                <a:spcPts val="0"/>
              </a:spcBef>
              <a:buFontTx/>
              <a:buChar char="-"/>
            </a:pPr>
            <a:r>
              <a:rPr lang="id-ID" dirty="0" smtClean="0"/>
              <a:t>Anemia haemorrhagic</a:t>
            </a:r>
          </a:p>
          <a:p>
            <a:pPr marL="1224000" lvl="2" indent="-514350">
              <a:spcBef>
                <a:spcPts val="0"/>
              </a:spcBef>
              <a:buFontTx/>
              <a:buChar char="-"/>
            </a:pPr>
            <a:r>
              <a:rPr lang="id-ID" dirty="0" smtClean="0"/>
              <a:t>Kerusakan hepar</a:t>
            </a:r>
          </a:p>
          <a:p>
            <a:pPr marL="1224000" lvl="2" indent="-514350">
              <a:spcBef>
                <a:spcPts val="0"/>
              </a:spcBef>
              <a:buFontTx/>
              <a:buChar char="-"/>
            </a:pPr>
            <a:r>
              <a:rPr lang="id-ID" dirty="0" smtClean="0"/>
              <a:t>Kematian dlm 4-8 minggu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id-ID" dirty="0" smtClean="0"/>
              <a:t>Kronis</a:t>
            </a:r>
          </a:p>
          <a:p>
            <a:pPr marL="1314450" lvl="2" indent="-514350">
              <a:buFontTx/>
              <a:buChar char="-"/>
            </a:pPr>
            <a:r>
              <a:rPr lang="id-ID" dirty="0" smtClean="0"/>
              <a:t>Penurunan BB</a:t>
            </a:r>
          </a:p>
          <a:p>
            <a:pPr marL="1314450" lvl="2" indent="-514350">
              <a:buFontTx/>
              <a:buChar char="-"/>
            </a:pPr>
            <a:r>
              <a:rPr lang="id-ID" dirty="0" smtClean="0"/>
              <a:t>Produksi susu turun</a:t>
            </a:r>
          </a:p>
          <a:p>
            <a:pPr marL="1314450" lvl="2" indent="-514350">
              <a:buFontTx/>
              <a:buChar char="-"/>
            </a:pPr>
            <a:r>
              <a:rPr lang="id-ID" dirty="0" smtClean="0"/>
              <a:t>Anemia</a:t>
            </a:r>
          </a:p>
          <a:p>
            <a:pPr marL="1314450" lvl="2" indent="-514350">
              <a:buFontTx/>
              <a:buChar char="-"/>
            </a:pPr>
            <a:r>
              <a:rPr lang="id-ID" dirty="0" smtClean="0"/>
              <a:t>Edema submandibula</a:t>
            </a:r>
          </a:p>
          <a:p>
            <a:pPr marL="1314450" lvl="2" indent="-514350">
              <a:buFontTx/>
              <a:buChar char="-"/>
            </a:pPr>
            <a:r>
              <a:rPr lang="id-ID" dirty="0" smtClean="0"/>
              <a:t>Ascites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2140</TotalTime>
  <Words>1779</Words>
  <Application>Microsoft Office PowerPoint</Application>
  <PresentationFormat>On-screen Show (4:3)</PresentationFormat>
  <Paragraphs>418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Median</vt:lpstr>
      <vt:lpstr>PENYAKIT PARASITER - TREMATODE &amp; CESTODE -</vt:lpstr>
      <vt:lpstr>EXERCISE TODAY </vt:lpstr>
      <vt:lpstr>Meliputi .....</vt:lpstr>
      <vt:lpstr>TREMATODA</vt:lpstr>
      <vt:lpstr>Common Trematodes Life Cycle</vt:lpstr>
      <vt:lpstr>Fasciola hepatica</vt:lpstr>
      <vt:lpstr>Fasciola hepatica</vt:lpstr>
      <vt:lpstr>Fasciola hepatica</vt:lpstr>
      <vt:lpstr>Fasciola hepatica</vt:lpstr>
      <vt:lpstr>Fasciola hepatica</vt:lpstr>
      <vt:lpstr>Pencegahan Fasciolosis</vt:lpstr>
      <vt:lpstr>Pengobatan Fasciola sp.</vt:lpstr>
      <vt:lpstr>Paramphistomiasis</vt:lpstr>
      <vt:lpstr>Paramphistomiasis</vt:lpstr>
      <vt:lpstr>Paramphistomiasis</vt:lpstr>
      <vt:lpstr>Paramphistomiasis</vt:lpstr>
      <vt:lpstr>Schistosomiasis (Bilharziasis)</vt:lpstr>
      <vt:lpstr>Schistosomiasis (Bilharziasis)</vt:lpstr>
      <vt:lpstr>Slide 19</vt:lpstr>
      <vt:lpstr>Slide 20</vt:lpstr>
      <vt:lpstr>Schistosomiasis (Bilharziasis)</vt:lpstr>
      <vt:lpstr>Schistosomiasis (Bilharziasis)</vt:lpstr>
      <vt:lpstr>Schistosomiasis (Bilharziasis)</vt:lpstr>
      <vt:lpstr>Schistosomiasis (Bilharziasis)</vt:lpstr>
      <vt:lpstr>Schistosomiasis (Bilharziasis)</vt:lpstr>
      <vt:lpstr>Paragonomiasis</vt:lpstr>
      <vt:lpstr>Paragonomiasis</vt:lpstr>
      <vt:lpstr>Paragonomiasis</vt:lpstr>
      <vt:lpstr>Paragonomiasis</vt:lpstr>
      <vt:lpstr>Paragonomiasis</vt:lpstr>
      <vt:lpstr>Paragonomiasis</vt:lpstr>
      <vt:lpstr>CESTODA</vt:lpstr>
      <vt:lpstr>SIKLUS HIDUP (UMUM)</vt:lpstr>
      <vt:lpstr>Monieziasis</vt:lpstr>
      <vt:lpstr>Monieziasis</vt:lpstr>
      <vt:lpstr>Monieziasis</vt:lpstr>
      <vt:lpstr>Monieziasis</vt:lpstr>
      <vt:lpstr>Dipyllidiasis (Taeniasis pada anjing)</vt:lpstr>
      <vt:lpstr>Dipyllidiasis</vt:lpstr>
      <vt:lpstr>Dipyllidiasis</vt:lpstr>
      <vt:lpstr>Dipyllidiasis</vt:lpstr>
      <vt:lpstr>Dipyllidiasis</vt:lpstr>
      <vt:lpstr>Dipyllobothriasis</vt:lpstr>
      <vt:lpstr>Dipyllobothriasis</vt:lpstr>
      <vt:lpstr>Slide 45</vt:lpstr>
      <vt:lpstr>Dipyllobothriasis</vt:lpstr>
      <vt:lpstr>Dipyllobothriasis</vt:lpstr>
      <vt:lpstr>Cistisercosis cellulose</vt:lpstr>
      <vt:lpstr>Cistisercosis cellulose</vt:lpstr>
      <vt:lpstr>Cistisercosis cellulose</vt:lpstr>
      <vt:lpstr>Cistisercosis cellulose</vt:lpstr>
      <vt:lpstr>Cistisercosis cellulose</vt:lpstr>
      <vt:lpstr>Cistisercosis cellulose</vt:lpstr>
      <vt:lpstr>Taeniasis unggas</vt:lpstr>
      <vt:lpstr>Taeniasis unggas</vt:lpstr>
      <vt:lpstr>Taeniasis unggas</vt:lpstr>
      <vt:lpstr>Taeniasis unggas</vt:lpstr>
      <vt:lpstr>Taeniasis unggas</vt:lpstr>
      <vt:lpstr>Taeniasis unggas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PENYAKIT PARASITER - TREMATODE &amp; CESTODE -</dc:title>
  <dc:creator>asus</dc:creator>
  <cp:lastModifiedBy>dayu</cp:lastModifiedBy>
  <cp:revision>71</cp:revision>
  <dcterms:created xsi:type="dcterms:W3CDTF">2012-11-22T21:57:14Z</dcterms:created>
  <dcterms:modified xsi:type="dcterms:W3CDTF">2013-11-29T00:01:08Z</dcterms:modified>
</cp:coreProperties>
</file>