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317" r:id="rId3"/>
    <p:sldId id="318" r:id="rId4"/>
    <p:sldId id="320" r:id="rId5"/>
    <p:sldId id="319" r:id="rId6"/>
    <p:sldId id="309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350BD-87CC-4F6E-AFF0-7E57FB3B9157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917CF-1470-4629-985F-887DA0ECD1D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9A1795-C819-4CE6-8448-04ECA77FB2F9}" type="datetimeFigureOut">
              <a:rPr lang="id-ID" smtClean="0"/>
              <a:pPr/>
              <a:t>23/12/2013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973381-899F-457A-BC27-3C81960A96A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a_you18vet@yahoo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8101042" cy="2528904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PENYAKIT PARASITER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sz="5400" dirty="0" smtClean="0"/>
              <a:t>- TREMATODE &amp; CESTODE –</a:t>
            </a:r>
            <a:br>
              <a:rPr lang="id-ID" sz="5400" dirty="0" smtClean="0"/>
            </a:br>
            <a:r>
              <a:rPr lang="id-ID" sz="3600" dirty="0" smtClean="0"/>
              <a:t>(tugas kelas </a:t>
            </a:r>
            <a:r>
              <a:rPr lang="id-ID" sz="3600" dirty="0" smtClean="0"/>
              <a:t>C</a:t>
            </a:r>
            <a:r>
              <a:rPr lang="id-ID" sz="3600" dirty="0" smtClean="0"/>
              <a:t>)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Handayu Untari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Tugas KELOMPOK </a:t>
            </a:r>
            <a:br>
              <a:rPr lang="id-ID" b="1" dirty="0" smtClean="0"/>
            </a:br>
            <a:r>
              <a:rPr lang="id-ID" b="1" dirty="0" smtClean="0"/>
              <a:t>(1 kelompok 2 orang)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Schistosomiasis</a:t>
            </a:r>
          </a:p>
          <a:p>
            <a:r>
              <a:rPr lang="id-ID" dirty="0" smtClean="0"/>
              <a:t>Echinococcosis</a:t>
            </a:r>
          </a:p>
          <a:p>
            <a:r>
              <a:rPr lang="id-ID" dirty="0" smtClean="0"/>
              <a:t>Dipyllidiasis</a:t>
            </a:r>
          </a:p>
          <a:p>
            <a:r>
              <a:rPr lang="id-ID" dirty="0" smtClean="0"/>
              <a:t>Dipyllobothriasis</a:t>
            </a:r>
          </a:p>
          <a:p>
            <a:r>
              <a:rPr lang="id-ID" dirty="0" smtClean="0"/>
              <a:t>Taeniasis (</a:t>
            </a:r>
            <a:r>
              <a:rPr lang="id-ID" i="1" dirty="0" smtClean="0"/>
              <a:t>Taenia solium dan Taenia saginata</a:t>
            </a:r>
            <a:r>
              <a:rPr lang="id-ID" dirty="0" smtClean="0"/>
              <a:t>)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Meliputi 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Epidemiologi / persebaran penyakit (zoonosis)</a:t>
            </a:r>
          </a:p>
          <a:p>
            <a:r>
              <a:rPr lang="id-ID" dirty="0" smtClean="0"/>
              <a:t>Cara transmisi penyakit (kaitannya dengan siklus hidup)</a:t>
            </a:r>
          </a:p>
          <a:p>
            <a:r>
              <a:rPr lang="id-ID" dirty="0" smtClean="0"/>
              <a:t>Patogenesis (termasuk Imunitas jika ada)</a:t>
            </a:r>
          </a:p>
          <a:p>
            <a:r>
              <a:rPr lang="id-ID" dirty="0" smtClean="0"/>
              <a:t>Gejala Klinis</a:t>
            </a:r>
          </a:p>
          <a:p>
            <a:r>
              <a:rPr lang="id-ID" dirty="0" smtClean="0"/>
              <a:t>Teknik Diagnosa</a:t>
            </a:r>
          </a:p>
          <a:p>
            <a:r>
              <a:rPr lang="id-ID" dirty="0" smtClean="0"/>
              <a:t>Pengendalian dan Terapi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Dikerjakan 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Dapat dikerjakan di rumah namun tetap mengisi </a:t>
            </a:r>
            <a:r>
              <a:rPr lang="id-ID" dirty="0" smtClean="0"/>
              <a:t>presensi daftar hadir </a:t>
            </a:r>
            <a:r>
              <a:rPr lang="id-ID" dirty="0" smtClean="0"/>
              <a:t>mahasiswa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Rujukan/sitasi mohon dilampirkan saat dikirimkan via </a:t>
            </a:r>
            <a:r>
              <a:rPr lang="id-ID" dirty="0" smtClean="0"/>
              <a:t>email, usahakan </a:t>
            </a:r>
            <a:r>
              <a:rPr lang="id-ID" dirty="0" smtClean="0"/>
              <a:t>jangan dari </a:t>
            </a:r>
            <a:r>
              <a:rPr lang="id-ID" dirty="0" smtClean="0"/>
              <a:t>Blog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Pembagian kelompok dan tugas diserahkan kepada PJ MK PMP II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Dikumpulkan.....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Dalam bentuk PPT ke email </a:t>
            </a:r>
            <a:r>
              <a:rPr lang="id-ID" dirty="0" smtClean="0">
                <a:hlinkClick r:id="rId2"/>
              </a:rPr>
              <a:t>da_you18vet@yahoo.com</a:t>
            </a:r>
            <a:r>
              <a:rPr lang="id-ID" dirty="0" smtClean="0"/>
              <a:t> (beri nama dan NIM)</a:t>
            </a:r>
          </a:p>
          <a:p>
            <a:r>
              <a:rPr lang="id-ID" dirty="0" smtClean="0"/>
              <a:t>Paling lambat tanggal </a:t>
            </a:r>
            <a:r>
              <a:rPr lang="id-ID" b="1" dirty="0" smtClean="0">
                <a:solidFill>
                  <a:srgbClr val="FF0000"/>
                </a:solidFill>
              </a:rPr>
              <a:t>25 </a:t>
            </a:r>
            <a:r>
              <a:rPr lang="id-ID" b="1" dirty="0" smtClean="0">
                <a:solidFill>
                  <a:srgbClr val="FF0000"/>
                </a:solidFill>
              </a:rPr>
              <a:t>Desember 2013 pukul 23.59</a:t>
            </a:r>
          </a:p>
          <a:p>
            <a:r>
              <a:rPr lang="id-ID" dirty="0" smtClean="0"/>
              <a:t>NO PLAGIARISM!! PLAGIAT = DISKON 50%</a:t>
            </a:r>
          </a:p>
          <a:p>
            <a:r>
              <a:rPr lang="id-ID" dirty="0" smtClean="0"/>
              <a:t>Lebih dari tanggal tersebut otomatis tidak dinilai</a:t>
            </a:r>
          </a:p>
          <a:p>
            <a:r>
              <a:rPr lang="id-ID" dirty="0" smtClean="0"/>
              <a:t>PPT dari saya untuk belajar akan saya upload </a:t>
            </a:r>
            <a:r>
              <a:rPr lang="id-ID" dirty="0" smtClean="0"/>
              <a:t>dan </a:t>
            </a:r>
            <a:r>
              <a:rPr lang="id-ID" dirty="0" smtClean="0"/>
              <a:t>apabila menginginkan untuk diskusi dengan saya, dipersilahkan.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>
                <a:latin typeface="Aharoni" pitchFamily="2" charset="-79"/>
                <a:cs typeface="Aharoni" pitchFamily="2" charset="-79"/>
              </a:rPr>
              <a:t>TERIMA KASIH </a:t>
            </a:r>
            <a:br>
              <a:rPr lang="id-ID" dirty="0" smtClean="0">
                <a:latin typeface="Aharoni" pitchFamily="2" charset="-79"/>
                <a:cs typeface="Aharoni" pitchFamily="2" charset="-79"/>
              </a:rPr>
            </a:br>
            <a:r>
              <a:rPr lang="id-ID" dirty="0" smtClean="0">
                <a:latin typeface="Aharoni" pitchFamily="2" charset="-79"/>
                <a:cs typeface="Aharoni" pitchFamily="2" charset="-79"/>
              </a:rPr>
              <a:t>&amp; </a:t>
            </a:r>
            <a:br>
              <a:rPr lang="id-ID" dirty="0" smtClean="0">
                <a:latin typeface="Aharoni" pitchFamily="2" charset="-79"/>
                <a:cs typeface="Aharoni" pitchFamily="2" charset="-79"/>
              </a:rPr>
            </a:br>
            <a:r>
              <a:rPr lang="id-ID" dirty="0" smtClean="0">
                <a:latin typeface="Aharoni" pitchFamily="2" charset="-79"/>
                <a:cs typeface="Aharoni" pitchFamily="2" charset="-79"/>
              </a:rPr>
              <a:t>SELAMAT MENGERJAKAN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2160</TotalTime>
  <Words>109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PENYAKIT PARASITER - TREMATODE &amp; CESTODE – (tugas kelas C)</vt:lpstr>
      <vt:lpstr>Tugas KELOMPOK  (1 kelompok 2 orang)</vt:lpstr>
      <vt:lpstr>Meliputi .....</vt:lpstr>
      <vt:lpstr>Dikerjakan .....</vt:lpstr>
      <vt:lpstr>Dikumpulkan.....</vt:lpstr>
      <vt:lpstr>TERIMA KASIH  &amp;  SELAMAT MENGERJAKAN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PENYAKIT PARASITER - TREMATODE &amp; CESTODE -</dc:title>
  <dc:creator>asus</dc:creator>
  <cp:lastModifiedBy>dayu</cp:lastModifiedBy>
  <cp:revision>74</cp:revision>
  <dcterms:created xsi:type="dcterms:W3CDTF">2012-11-22T21:57:14Z</dcterms:created>
  <dcterms:modified xsi:type="dcterms:W3CDTF">2013-12-23T02:28:05Z</dcterms:modified>
</cp:coreProperties>
</file>